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sldIdLst>
    <p:sldId id="256" r:id="rId5"/>
    <p:sldId id="306" r:id="rId6"/>
    <p:sldId id="308" r:id="rId7"/>
    <p:sldId id="307" r:id="rId8"/>
    <p:sldId id="312" r:id="rId9"/>
    <p:sldId id="313" r:id="rId10"/>
    <p:sldId id="314" r:id="rId11"/>
    <p:sldId id="315" r:id="rId12"/>
    <p:sldId id="327" r:id="rId13"/>
    <p:sldId id="316" r:id="rId14"/>
    <p:sldId id="309" r:id="rId15"/>
    <p:sldId id="317" r:id="rId16"/>
    <p:sldId id="319" r:id="rId17"/>
    <p:sldId id="320" r:id="rId18"/>
    <p:sldId id="329" r:id="rId19"/>
    <p:sldId id="330" r:id="rId20"/>
    <p:sldId id="331" r:id="rId21"/>
    <p:sldId id="322" r:id="rId22"/>
    <p:sldId id="323" r:id="rId23"/>
    <p:sldId id="321" r:id="rId24"/>
    <p:sldId id="310" r:id="rId25"/>
    <p:sldId id="324" r:id="rId26"/>
    <p:sldId id="311" r:id="rId27"/>
    <p:sldId id="325" r:id="rId28"/>
    <p:sldId id="32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Ross" initials="JR" lastIdx="1" clrIdx="0">
    <p:extLst>
      <p:ext uri="{19B8F6BF-5375-455C-9EA6-DF929625EA0E}">
        <p15:presenceInfo xmlns:p15="http://schemas.microsoft.com/office/powerpoint/2012/main" userId="18dd2a285576a01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5" d="100"/>
          <a:sy n="115" d="100"/>
        </p:scale>
        <p:origin x="34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C30785-D8FF-482E-B95A-501436A981B9}" type="doc">
      <dgm:prSet loTypeId="urn:microsoft.com/office/officeart/2005/8/layout/process4" loCatId="process" qsTypeId="urn:microsoft.com/office/officeart/2005/8/quickstyle/simple1" qsCatId="simple" csTypeId="urn:microsoft.com/office/officeart/2005/8/colors/accent5_2" csCatId="accent5" phldr="1"/>
      <dgm:spPr/>
      <dgm:t>
        <a:bodyPr/>
        <a:lstStyle/>
        <a:p>
          <a:endParaRPr lang="en-US"/>
        </a:p>
      </dgm:t>
    </dgm:pt>
    <dgm:pt modelId="{AC34AD0C-FFB3-4AA3-AFF9-7CEB575A650D}">
      <dgm:prSet phldrT="[Text]" custT="1"/>
      <dgm:spPr>
        <a:solidFill>
          <a:srgbClr val="009DDC"/>
        </a:solidFill>
      </dgm:spPr>
      <dgm:t>
        <a:bodyPr/>
        <a:lstStyle/>
        <a:p>
          <a:r>
            <a:rPr lang="en-US" sz="2000">
              <a:solidFill>
                <a:schemeClr val="bg1"/>
              </a:solidFill>
            </a:rPr>
            <a:t>Identifying the issue</a:t>
          </a:r>
        </a:p>
      </dgm:t>
    </dgm:pt>
    <dgm:pt modelId="{E2AE5EBC-3D3A-412E-999E-BBC7913A9965}" type="parTrans" cxnId="{8710DC7A-5C3C-4286-8340-F4971AB6F3EB}">
      <dgm:prSet/>
      <dgm:spPr/>
      <dgm:t>
        <a:bodyPr/>
        <a:lstStyle/>
        <a:p>
          <a:endParaRPr lang="en-US" sz="2000">
            <a:solidFill>
              <a:schemeClr val="bg1"/>
            </a:solidFill>
          </a:endParaRPr>
        </a:p>
      </dgm:t>
    </dgm:pt>
    <dgm:pt modelId="{CE18FEC4-D8FF-4917-A8C5-B017C5FAB7CA}" type="sibTrans" cxnId="{8710DC7A-5C3C-4286-8340-F4971AB6F3EB}">
      <dgm:prSet/>
      <dgm:spPr/>
      <dgm:t>
        <a:bodyPr/>
        <a:lstStyle/>
        <a:p>
          <a:endParaRPr lang="en-US" sz="2000">
            <a:solidFill>
              <a:schemeClr val="bg1"/>
            </a:solidFill>
          </a:endParaRPr>
        </a:p>
      </dgm:t>
    </dgm:pt>
    <dgm:pt modelId="{1CD68080-87AC-4F0C-BC1A-06716DC6E2CD}">
      <dgm:prSet phldrT="[Text]" custT="1"/>
      <dgm:spPr>
        <a:solidFill>
          <a:srgbClr val="009DDC"/>
        </a:solidFill>
      </dgm:spPr>
      <dgm:t>
        <a:bodyPr/>
        <a:lstStyle/>
        <a:p>
          <a:r>
            <a:rPr lang="en-US" sz="2000">
              <a:solidFill>
                <a:schemeClr val="bg1"/>
              </a:solidFill>
            </a:rPr>
            <a:t>Gathering evidence 	</a:t>
          </a:r>
        </a:p>
      </dgm:t>
    </dgm:pt>
    <dgm:pt modelId="{8BE8D348-0AEB-48BD-BAD9-256655F83068}" type="parTrans" cxnId="{F0DD574D-248A-46B5-9559-B69D0CF4B6AA}">
      <dgm:prSet/>
      <dgm:spPr/>
      <dgm:t>
        <a:bodyPr/>
        <a:lstStyle/>
        <a:p>
          <a:endParaRPr lang="en-US" sz="2000">
            <a:solidFill>
              <a:schemeClr val="bg1"/>
            </a:solidFill>
          </a:endParaRPr>
        </a:p>
      </dgm:t>
    </dgm:pt>
    <dgm:pt modelId="{1EF7EFB4-C44F-4D1E-B27C-DE4534D6EB97}" type="sibTrans" cxnId="{F0DD574D-248A-46B5-9559-B69D0CF4B6AA}">
      <dgm:prSet/>
      <dgm:spPr/>
      <dgm:t>
        <a:bodyPr/>
        <a:lstStyle/>
        <a:p>
          <a:endParaRPr lang="en-US" sz="2000">
            <a:solidFill>
              <a:schemeClr val="bg1"/>
            </a:solidFill>
          </a:endParaRPr>
        </a:p>
      </dgm:t>
    </dgm:pt>
    <dgm:pt modelId="{6F7A7FED-CD9C-4BD1-A3B8-A13F032E5818}">
      <dgm:prSet phldrT="[Text]" custT="1"/>
      <dgm:spPr>
        <a:solidFill>
          <a:srgbClr val="009DDC"/>
        </a:solidFill>
      </dgm:spPr>
      <dgm:t>
        <a:bodyPr/>
        <a:lstStyle/>
        <a:p>
          <a:pPr>
            <a:buFont typeface="+mj-lt"/>
            <a:buAutoNum type="arabicPeriod"/>
          </a:pPr>
          <a:r>
            <a:rPr lang="en-US" sz="2000">
              <a:solidFill>
                <a:schemeClr val="bg1"/>
              </a:solidFill>
            </a:rPr>
            <a:t>Identifying and defining outcomes</a:t>
          </a:r>
        </a:p>
      </dgm:t>
    </dgm:pt>
    <dgm:pt modelId="{F504D4AA-F650-40AC-AED9-FFAE61F82826}" type="parTrans" cxnId="{A94D4DCC-3838-4BBE-AE30-ED13EE7D3DE3}">
      <dgm:prSet/>
      <dgm:spPr/>
      <dgm:t>
        <a:bodyPr/>
        <a:lstStyle/>
        <a:p>
          <a:endParaRPr lang="en-US" sz="2000">
            <a:solidFill>
              <a:schemeClr val="bg1"/>
            </a:solidFill>
          </a:endParaRPr>
        </a:p>
      </dgm:t>
    </dgm:pt>
    <dgm:pt modelId="{0340442A-2BC4-4E79-BB84-D2B7C63600C2}" type="sibTrans" cxnId="{A94D4DCC-3838-4BBE-AE30-ED13EE7D3DE3}">
      <dgm:prSet/>
      <dgm:spPr/>
      <dgm:t>
        <a:bodyPr/>
        <a:lstStyle/>
        <a:p>
          <a:endParaRPr lang="en-US" sz="2000">
            <a:solidFill>
              <a:schemeClr val="bg1"/>
            </a:solidFill>
          </a:endParaRPr>
        </a:p>
      </dgm:t>
    </dgm:pt>
    <dgm:pt modelId="{7DD0E2A4-E152-44AA-89A7-BC4E9D7D9CBD}">
      <dgm:prSet phldrT="[Text]" custT="1"/>
      <dgm:spPr>
        <a:solidFill>
          <a:srgbClr val="009DDC"/>
        </a:solidFill>
      </dgm:spPr>
      <dgm:t>
        <a:bodyPr/>
        <a:lstStyle/>
        <a:p>
          <a:pPr>
            <a:buFont typeface="+mj-lt"/>
            <a:buAutoNum type="arabicPeriod"/>
          </a:pPr>
          <a:r>
            <a:rPr lang="en-US" sz="2000">
              <a:solidFill>
                <a:schemeClr val="bg1"/>
              </a:solidFill>
            </a:rPr>
            <a:t>Planning</a:t>
          </a:r>
        </a:p>
      </dgm:t>
    </dgm:pt>
    <dgm:pt modelId="{0FCF7FE5-01C6-4A8D-8AB8-E8ED4ADEB7FA}" type="parTrans" cxnId="{52FC9B55-9BFB-4724-A9A5-0AE9A13F24B9}">
      <dgm:prSet/>
      <dgm:spPr/>
      <dgm:t>
        <a:bodyPr/>
        <a:lstStyle/>
        <a:p>
          <a:endParaRPr lang="en-US" sz="2000">
            <a:solidFill>
              <a:schemeClr val="bg1"/>
            </a:solidFill>
          </a:endParaRPr>
        </a:p>
      </dgm:t>
    </dgm:pt>
    <dgm:pt modelId="{CC72E7C6-EABE-4463-ACB9-C0BC7ED22C13}" type="sibTrans" cxnId="{52FC9B55-9BFB-4724-A9A5-0AE9A13F24B9}">
      <dgm:prSet/>
      <dgm:spPr/>
      <dgm:t>
        <a:bodyPr/>
        <a:lstStyle/>
        <a:p>
          <a:endParaRPr lang="en-US" sz="2000">
            <a:solidFill>
              <a:schemeClr val="bg1"/>
            </a:solidFill>
          </a:endParaRPr>
        </a:p>
      </dgm:t>
    </dgm:pt>
    <dgm:pt modelId="{E9930F34-5827-4856-A872-B26D28383437}">
      <dgm:prSet phldrT="[Text]" custT="1"/>
      <dgm:spPr>
        <a:solidFill>
          <a:srgbClr val="009DDC"/>
        </a:solidFill>
      </dgm:spPr>
      <dgm:t>
        <a:bodyPr/>
        <a:lstStyle/>
        <a:p>
          <a:r>
            <a:rPr lang="en-US" sz="2000">
              <a:solidFill>
                <a:schemeClr val="bg1"/>
              </a:solidFill>
            </a:rPr>
            <a:t>Communication</a:t>
          </a:r>
        </a:p>
      </dgm:t>
    </dgm:pt>
    <dgm:pt modelId="{6338764C-EED7-42A9-B32C-252EC4837AA4}" type="parTrans" cxnId="{513BBC36-F80B-4179-A7E1-E514C3041E35}">
      <dgm:prSet/>
      <dgm:spPr/>
      <dgm:t>
        <a:bodyPr/>
        <a:lstStyle/>
        <a:p>
          <a:endParaRPr lang="en-US" sz="2000">
            <a:solidFill>
              <a:schemeClr val="bg1"/>
            </a:solidFill>
          </a:endParaRPr>
        </a:p>
      </dgm:t>
    </dgm:pt>
    <dgm:pt modelId="{C170F2BD-8BB9-4D7F-85C4-62589F138D6A}" type="sibTrans" cxnId="{513BBC36-F80B-4179-A7E1-E514C3041E35}">
      <dgm:prSet/>
      <dgm:spPr/>
      <dgm:t>
        <a:bodyPr/>
        <a:lstStyle/>
        <a:p>
          <a:endParaRPr lang="en-US" sz="2000">
            <a:solidFill>
              <a:schemeClr val="bg1"/>
            </a:solidFill>
          </a:endParaRPr>
        </a:p>
      </dgm:t>
    </dgm:pt>
    <dgm:pt modelId="{4FFFA090-769B-480A-8067-D24808A4D32D}">
      <dgm:prSet phldrT="[Text]" custT="1"/>
      <dgm:spPr>
        <a:solidFill>
          <a:srgbClr val="009DDC"/>
        </a:solidFill>
      </dgm:spPr>
      <dgm:t>
        <a:bodyPr/>
        <a:lstStyle/>
        <a:p>
          <a:r>
            <a:rPr lang="en-US" sz="2000">
              <a:solidFill>
                <a:schemeClr val="bg1"/>
              </a:solidFill>
            </a:rPr>
            <a:t>Implementation (and monitoring)</a:t>
          </a:r>
        </a:p>
      </dgm:t>
    </dgm:pt>
    <dgm:pt modelId="{3919C8F7-1CE1-4DEB-BB7C-C306772D11C2}" type="sibTrans" cxnId="{8A7E5A50-8A80-4E83-A0D5-CFB5AC3676EB}">
      <dgm:prSet/>
      <dgm:spPr/>
      <dgm:t>
        <a:bodyPr/>
        <a:lstStyle/>
        <a:p>
          <a:endParaRPr lang="en-US" sz="2000">
            <a:solidFill>
              <a:schemeClr val="bg1"/>
            </a:solidFill>
          </a:endParaRPr>
        </a:p>
      </dgm:t>
    </dgm:pt>
    <dgm:pt modelId="{2725553E-3F2E-4593-82CE-C90397FC364E}" type="parTrans" cxnId="{8A7E5A50-8A80-4E83-A0D5-CFB5AC3676EB}">
      <dgm:prSet/>
      <dgm:spPr/>
      <dgm:t>
        <a:bodyPr/>
        <a:lstStyle/>
        <a:p>
          <a:endParaRPr lang="en-US" sz="2000">
            <a:solidFill>
              <a:schemeClr val="bg1"/>
            </a:solidFill>
          </a:endParaRPr>
        </a:p>
      </dgm:t>
    </dgm:pt>
    <dgm:pt modelId="{13778EAA-7434-4B2B-AB5B-DAEB7698077E}">
      <dgm:prSet phldrT="[Text]" custT="1"/>
      <dgm:spPr>
        <a:solidFill>
          <a:srgbClr val="009DDC"/>
        </a:solidFill>
      </dgm:spPr>
      <dgm:t>
        <a:bodyPr/>
        <a:lstStyle/>
        <a:p>
          <a:r>
            <a:rPr lang="en-US" sz="2000">
              <a:solidFill>
                <a:schemeClr val="bg1"/>
              </a:solidFill>
            </a:rPr>
            <a:t>Reporting</a:t>
          </a:r>
        </a:p>
      </dgm:t>
    </dgm:pt>
    <dgm:pt modelId="{346D12B8-4C9F-4492-BF04-5E05E4F357A7}" type="parTrans" cxnId="{1BFBEF7E-568C-44CA-9E6E-60692474BBD6}">
      <dgm:prSet/>
      <dgm:spPr/>
      <dgm:t>
        <a:bodyPr/>
        <a:lstStyle/>
        <a:p>
          <a:endParaRPr lang="en-US" sz="2000">
            <a:solidFill>
              <a:schemeClr val="bg1"/>
            </a:solidFill>
          </a:endParaRPr>
        </a:p>
      </dgm:t>
    </dgm:pt>
    <dgm:pt modelId="{8B0D7880-499B-4CB4-B7F5-468ED06B3A3D}" type="sibTrans" cxnId="{1BFBEF7E-568C-44CA-9E6E-60692474BBD6}">
      <dgm:prSet/>
      <dgm:spPr/>
      <dgm:t>
        <a:bodyPr/>
        <a:lstStyle/>
        <a:p>
          <a:endParaRPr lang="en-US" sz="2000">
            <a:solidFill>
              <a:schemeClr val="bg1"/>
            </a:solidFill>
          </a:endParaRPr>
        </a:p>
      </dgm:t>
    </dgm:pt>
    <dgm:pt modelId="{E6B032A5-F6DD-4F0F-B091-2550D8A76A55}" type="pres">
      <dgm:prSet presAssocID="{00C30785-D8FF-482E-B95A-501436A981B9}" presName="Name0" presStyleCnt="0">
        <dgm:presLayoutVars>
          <dgm:dir/>
          <dgm:animLvl val="lvl"/>
          <dgm:resizeHandles val="exact"/>
        </dgm:presLayoutVars>
      </dgm:prSet>
      <dgm:spPr/>
    </dgm:pt>
    <dgm:pt modelId="{B9DF824A-E195-4F61-AF62-8DB0771987AE}" type="pres">
      <dgm:prSet presAssocID="{13778EAA-7434-4B2B-AB5B-DAEB7698077E}" presName="boxAndChildren" presStyleCnt="0"/>
      <dgm:spPr/>
    </dgm:pt>
    <dgm:pt modelId="{C952DEDF-CC64-47F1-84A5-73C48106EC0B}" type="pres">
      <dgm:prSet presAssocID="{13778EAA-7434-4B2B-AB5B-DAEB7698077E}" presName="parentTextBox" presStyleLbl="node1" presStyleIdx="0" presStyleCnt="7"/>
      <dgm:spPr/>
    </dgm:pt>
    <dgm:pt modelId="{837D3F6D-939F-41E1-8DE1-D9B163CB8E6C}" type="pres">
      <dgm:prSet presAssocID="{3919C8F7-1CE1-4DEB-BB7C-C306772D11C2}" presName="sp" presStyleCnt="0"/>
      <dgm:spPr/>
    </dgm:pt>
    <dgm:pt modelId="{7D28C5FD-3FC1-4C57-BE7D-1E72CC8DFC70}" type="pres">
      <dgm:prSet presAssocID="{4FFFA090-769B-480A-8067-D24808A4D32D}" presName="arrowAndChildren" presStyleCnt="0"/>
      <dgm:spPr/>
    </dgm:pt>
    <dgm:pt modelId="{099ECF44-2453-4CFF-AAB4-5F991EB765D5}" type="pres">
      <dgm:prSet presAssocID="{4FFFA090-769B-480A-8067-D24808A4D32D}" presName="parentTextArrow" presStyleLbl="node1" presStyleIdx="1" presStyleCnt="7"/>
      <dgm:spPr/>
    </dgm:pt>
    <dgm:pt modelId="{B5D1370D-097A-4C11-B74A-70BFC2666DCE}" type="pres">
      <dgm:prSet presAssocID="{C170F2BD-8BB9-4D7F-85C4-62589F138D6A}" presName="sp" presStyleCnt="0"/>
      <dgm:spPr/>
    </dgm:pt>
    <dgm:pt modelId="{4DE0120B-F81A-4BCD-B733-050FFF3EC845}" type="pres">
      <dgm:prSet presAssocID="{E9930F34-5827-4856-A872-B26D28383437}" presName="arrowAndChildren" presStyleCnt="0"/>
      <dgm:spPr/>
    </dgm:pt>
    <dgm:pt modelId="{C9D3EB6A-4230-4DCB-AA39-AE0E5D663CE6}" type="pres">
      <dgm:prSet presAssocID="{E9930F34-5827-4856-A872-B26D28383437}" presName="parentTextArrow" presStyleLbl="node1" presStyleIdx="2" presStyleCnt="7"/>
      <dgm:spPr/>
    </dgm:pt>
    <dgm:pt modelId="{7736E1C0-275B-4219-959D-454C6D2D9690}" type="pres">
      <dgm:prSet presAssocID="{CC72E7C6-EABE-4463-ACB9-C0BC7ED22C13}" presName="sp" presStyleCnt="0"/>
      <dgm:spPr/>
    </dgm:pt>
    <dgm:pt modelId="{8E83930B-DF95-4F63-B1FC-93289EC30F35}" type="pres">
      <dgm:prSet presAssocID="{7DD0E2A4-E152-44AA-89A7-BC4E9D7D9CBD}" presName="arrowAndChildren" presStyleCnt="0"/>
      <dgm:spPr/>
    </dgm:pt>
    <dgm:pt modelId="{3C1235F6-7ED1-4D33-9D10-BE4DEEFDCA95}" type="pres">
      <dgm:prSet presAssocID="{7DD0E2A4-E152-44AA-89A7-BC4E9D7D9CBD}" presName="parentTextArrow" presStyleLbl="node1" presStyleIdx="3" presStyleCnt="7"/>
      <dgm:spPr/>
    </dgm:pt>
    <dgm:pt modelId="{FAEC4637-8146-40DA-B8B7-B7F97DBCCDC8}" type="pres">
      <dgm:prSet presAssocID="{0340442A-2BC4-4E79-BB84-D2B7C63600C2}" presName="sp" presStyleCnt="0"/>
      <dgm:spPr/>
    </dgm:pt>
    <dgm:pt modelId="{609C2097-2F4B-4EA8-A6CC-F591946D4B53}" type="pres">
      <dgm:prSet presAssocID="{6F7A7FED-CD9C-4BD1-A3B8-A13F032E5818}" presName="arrowAndChildren" presStyleCnt="0"/>
      <dgm:spPr/>
    </dgm:pt>
    <dgm:pt modelId="{CC2840C4-9FCA-427B-8799-A8AB12DD9540}" type="pres">
      <dgm:prSet presAssocID="{6F7A7FED-CD9C-4BD1-A3B8-A13F032E5818}" presName="parentTextArrow" presStyleLbl="node1" presStyleIdx="4" presStyleCnt="7"/>
      <dgm:spPr/>
    </dgm:pt>
    <dgm:pt modelId="{4DB9A6C4-43E8-45FD-BDEA-AF04999E3220}" type="pres">
      <dgm:prSet presAssocID="{1EF7EFB4-C44F-4D1E-B27C-DE4534D6EB97}" presName="sp" presStyleCnt="0"/>
      <dgm:spPr/>
    </dgm:pt>
    <dgm:pt modelId="{85C0581D-A839-46AC-8463-740E438557AF}" type="pres">
      <dgm:prSet presAssocID="{1CD68080-87AC-4F0C-BC1A-06716DC6E2CD}" presName="arrowAndChildren" presStyleCnt="0"/>
      <dgm:spPr/>
    </dgm:pt>
    <dgm:pt modelId="{50B2C5D8-2F06-48A6-8753-29153B68928E}" type="pres">
      <dgm:prSet presAssocID="{1CD68080-87AC-4F0C-BC1A-06716DC6E2CD}" presName="parentTextArrow" presStyleLbl="node1" presStyleIdx="5" presStyleCnt="7"/>
      <dgm:spPr/>
    </dgm:pt>
    <dgm:pt modelId="{06007B82-7802-4ACE-B874-0918BFC0685F}" type="pres">
      <dgm:prSet presAssocID="{CE18FEC4-D8FF-4917-A8C5-B017C5FAB7CA}" presName="sp" presStyleCnt="0"/>
      <dgm:spPr/>
    </dgm:pt>
    <dgm:pt modelId="{648B2E2F-7B7C-495D-919B-846C8E45CCE0}" type="pres">
      <dgm:prSet presAssocID="{AC34AD0C-FFB3-4AA3-AFF9-7CEB575A650D}" presName="arrowAndChildren" presStyleCnt="0"/>
      <dgm:spPr/>
    </dgm:pt>
    <dgm:pt modelId="{E4B8C511-81BC-41A3-A0D0-4D6C7365BD78}" type="pres">
      <dgm:prSet presAssocID="{AC34AD0C-FFB3-4AA3-AFF9-7CEB575A650D}" presName="parentTextArrow" presStyleLbl="node1" presStyleIdx="6" presStyleCnt="7"/>
      <dgm:spPr/>
    </dgm:pt>
  </dgm:ptLst>
  <dgm:cxnLst>
    <dgm:cxn modelId="{8E9DE601-C4BB-417E-AFA2-6D2972D13E2E}" type="presOf" srcId="{4FFFA090-769B-480A-8067-D24808A4D32D}" destId="{099ECF44-2453-4CFF-AAB4-5F991EB765D5}" srcOrd="0" destOrd="0" presId="urn:microsoft.com/office/officeart/2005/8/layout/process4"/>
    <dgm:cxn modelId="{02413413-FFDF-4BF1-9D6E-A9885B85852E}" type="presOf" srcId="{6F7A7FED-CD9C-4BD1-A3B8-A13F032E5818}" destId="{CC2840C4-9FCA-427B-8799-A8AB12DD9540}" srcOrd="0" destOrd="0" presId="urn:microsoft.com/office/officeart/2005/8/layout/process4"/>
    <dgm:cxn modelId="{513BBC36-F80B-4179-A7E1-E514C3041E35}" srcId="{00C30785-D8FF-482E-B95A-501436A981B9}" destId="{E9930F34-5827-4856-A872-B26D28383437}" srcOrd="4" destOrd="0" parTransId="{6338764C-EED7-42A9-B32C-252EC4837AA4}" sibTransId="{C170F2BD-8BB9-4D7F-85C4-62589F138D6A}"/>
    <dgm:cxn modelId="{97FD933E-CBA1-4E2F-9482-FC60089A9017}" type="presOf" srcId="{7DD0E2A4-E152-44AA-89A7-BC4E9D7D9CBD}" destId="{3C1235F6-7ED1-4D33-9D10-BE4DEEFDCA95}" srcOrd="0" destOrd="0" presId="urn:microsoft.com/office/officeart/2005/8/layout/process4"/>
    <dgm:cxn modelId="{AFE32749-5DCC-45B2-A97C-AE1894D24864}" type="presOf" srcId="{E9930F34-5827-4856-A872-B26D28383437}" destId="{C9D3EB6A-4230-4DCB-AA39-AE0E5D663CE6}" srcOrd="0" destOrd="0" presId="urn:microsoft.com/office/officeart/2005/8/layout/process4"/>
    <dgm:cxn modelId="{F0DD574D-248A-46B5-9559-B69D0CF4B6AA}" srcId="{00C30785-D8FF-482E-B95A-501436A981B9}" destId="{1CD68080-87AC-4F0C-BC1A-06716DC6E2CD}" srcOrd="1" destOrd="0" parTransId="{8BE8D348-0AEB-48BD-BAD9-256655F83068}" sibTransId="{1EF7EFB4-C44F-4D1E-B27C-DE4534D6EB97}"/>
    <dgm:cxn modelId="{8A7E5A50-8A80-4E83-A0D5-CFB5AC3676EB}" srcId="{00C30785-D8FF-482E-B95A-501436A981B9}" destId="{4FFFA090-769B-480A-8067-D24808A4D32D}" srcOrd="5" destOrd="0" parTransId="{2725553E-3F2E-4593-82CE-C90397FC364E}" sibTransId="{3919C8F7-1CE1-4DEB-BB7C-C306772D11C2}"/>
    <dgm:cxn modelId="{52FC9B55-9BFB-4724-A9A5-0AE9A13F24B9}" srcId="{00C30785-D8FF-482E-B95A-501436A981B9}" destId="{7DD0E2A4-E152-44AA-89A7-BC4E9D7D9CBD}" srcOrd="3" destOrd="0" parTransId="{0FCF7FE5-01C6-4A8D-8AB8-E8ED4ADEB7FA}" sibTransId="{CC72E7C6-EABE-4463-ACB9-C0BC7ED22C13}"/>
    <dgm:cxn modelId="{8710DC7A-5C3C-4286-8340-F4971AB6F3EB}" srcId="{00C30785-D8FF-482E-B95A-501436A981B9}" destId="{AC34AD0C-FFB3-4AA3-AFF9-7CEB575A650D}" srcOrd="0" destOrd="0" parTransId="{E2AE5EBC-3D3A-412E-999E-BBC7913A9965}" sibTransId="{CE18FEC4-D8FF-4917-A8C5-B017C5FAB7CA}"/>
    <dgm:cxn modelId="{AE62C57E-57C2-41DD-84E1-EADDB2CC40FE}" type="presOf" srcId="{13778EAA-7434-4B2B-AB5B-DAEB7698077E}" destId="{C952DEDF-CC64-47F1-84A5-73C48106EC0B}" srcOrd="0" destOrd="0" presId="urn:microsoft.com/office/officeart/2005/8/layout/process4"/>
    <dgm:cxn modelId="{1BFBEF7E-568C-44CA-9E6E-60692474BBD6}" srcId="{00C30785-D8FF-482E-B95A-501436A981B9}" destId="{13778EAA-7434-4B2B-AB5B-DAEB7698077E}" srcOrd="6" destOrd="0" parTransId="{346D12B8-4C9F-4492-BF04-5E05E4F357A7}" sibTransId="{8B0D7880-499B-4CB4-B7F5-468ED06B3A3D}"/>
    <dgm:cxn modelId="{A94D4DCC-3838-4BBE-AE30-ED13EE7D3DE3}" srcId="{00C30785-D8FF-482E-B95A-501436A981B9}" destId="{6F7A7FED-CD9C-4BD1-A3B8-A13F032E5818}" srcOrd="2" destOrd="0" parTransId="{F504D4AA-F650-40AC-AED9-FFAE61F82826}" sibTransId="{0340442A-2BC4-4E79-BB84-D2B7C63600C2}"/>
    <dgm:cxn modelId="{6D2C52CD-EFC6-46DC-AD9D-DE145B326F7E}" type="presOf" srcId="{00C30785-D8FF-482E-B95A-501436A981B9}" destId="{E6B032A5-F6DD-4F0F-B091-2550D8A76A55}" srcOrd="0" destOrd="0" presId="urn:microsoft.com/office/officeart/2005/8/layout/process4"/>
    <dgm:cxn modelId="{23259EE0-BD71-4646-8642-0417FF65D0C9}" type="presOf" srcId="{1CD68080-87AC-4F0C-BC1A-06716DC6E2CD}" destId="{50B2C5D8-2F06-48A6-8753-29153B68928E}" srcOrd="0" destOrd="0" presId="urn:microsoft.com/office/officeart/2005/8/layout/process4"/>
    <dgm:cxn modelId="{B29379F8-539A-4C34-BE68-86598E317CB6}" type="presOf" srcId="{AC34AD0C-FFB3-4AA3-AFF9-7CEB575A650D}" destId="{E4B8C511-81BC-41A3-A0D0-4D6C7365BD78}" srcOrd="0" destOrd="0" presId="urn:microsoft.com/office/officeart/2005/8/layout/process4"/>
    <dgm:cxn modelId="{D89CC534-E3D5-4D79-8518-2E80A89090EA}" type="presParOf" srcId="{E6B032A5-F6DD-4F0F-B091-2550D8A76A55}" destId="{B9DF824A-E195-4F61-AF62-8DB0771987AE}" srcOrd="0" destOrd="0" presId="urn:microsoft.com/office/officeart/2005/8/layout/process4"/>
    <dgm:cxn modelId="{030B50E0-AF64-4267-AEB9-C139DB6FB5BC}" type="presParOf" srcId="{B9DF824A-E195-4F61-AF62-8DB0771987AE}" destId="{C952DEDF-CC64-47F1-84A5-73C48106EC0B}" srcOrd="0" destOrd="0" presId="urn:microsoft.com/office/officeart/2005/8/layout/process4"/>
    <dgm:cxn modelId="{CAB06E3F-F269-460D-ABFC-FFD97C869A9B}" type="presParOf" srcId="{E6B032A5-F6DD-4F0F-B091-2550D8A76A55}" destId="{837D3F6D-939F-41E1-8DE1-D9B163CB8E6C}" srcOrd="1" destOrd="0" presId="urn:microsoft.com/office/officeart/2005/8/layout/process4"/>
    <dgm:cxn modelId="{27F5331E-08A9-4974-BAA7-EA5A2E345318}" type="presParOf" srcId="{E6B032A5-F6DD-4F0F-B091-2550D8A76A55}" destId="{7D28C5FD-3FC1-4C57-BE7D-1E72CC8DFC70}" srcOrd="2" destOrd="0" presId="urn:microsoft.com/office/officeart/2005/8/layout/process4"/>
    <dgm:cxn modelId="{2ED1F1B7-F840-463F-A1C6-F1615E4AA405}" type="presParOf" srcId="{7D28C5FD-3FC1-4C57-BE7D-1E72CC8DFC70}" destId="{099ECF44-2453-4CFF-AAB4-5F991EB765D5}" srcOrd="0" destOrd="0" presId="urn:microsoft.com/office/officeart/2005/8/layout/process4"/>
    <dgm:cxn modelId="{16CA0826-79AB-49F4-9D5C-0C2DA712775B}" type="presParOf" srcId="{E6B032A5-F6DD-4F0F-B091-2550D8A76A55}" destId="{B5D1370D-097A-4C11-B74A-70BFC2666DCE}" srcOrd="3" destOrd="0" presId="urn:microsoft.com/office/officeart/2005/8/layout/process4"/>
    <dgm:cxn modelId="{84990EA9-16B4-4FCA-8E82-61DA8F5F5C6E}" type="presParOf" srcId="{E6B032A5-F6DD-4F0F-B091-2550D8A76A55}" destId="{4DE0120B-F81A-4BCD-B733-050FFF3EC845}" srcOrd="4" destOrd="0" presId="urn:microsoft.com/office/officeart/2005/8/layout/process4"/>
    <dgm:cxn modelId="{F1735039-1CB6-429F-9460-E9634C5D6519}" type="presParOf" srcId="{4DE0120B-F81A-4BCD-B733-050FFF3EC845}" destId="{C9D3EB6A-4230-4DCB-AA39-AE0E5D663CE6}" srcOrd="0" destOrd="0" presId="urn:microsoft.com/office/officeart/2005/8/layout/process4"/>
    <dgm:cxn modelId="{C8A97024-7F2E-4F90-B115-527DEB00E7FD}" type="presParOf" srcId="{E6B032A5-F6DD-4F0F-B091-2550D8A76A55}" destId="{7736E1C0-275B-4219-959D-454C6D2D9690}" srcOrd="5" destOrd="0" presId="urn:microsoft.com/office/officeart/2005/8/layout/process4"/>
    <dgm:cxn modelId="{68D7D38C-D769-4538-9B2E-89520EA2456D}" type="presParOf" srcId="{E6B032A5-F6DD-4F0F-B091-2550D8A76A55}" destId="{8E83930B-DF95-4F63-B1FC-93289EC30F35}" srcOrd="6" destOrd="0" presId="urn:microsoft.com/office/officeart/2005/8/layout/process4"/>
    <dgm:cxn modelId="{0E2105FE-B121-4201-AD52-2CA92AA56FB7}" type="presParOf" srcId="{8E83930B-DF95-4F63-B1FC-93289EC30F35}" destId="{3C1235F6-7ED1-4D33-9D10-BE4DEEFDCA95}" srcOrd="0" destOrd="0" presId="urn:microsoft.com/office/officeart/2005/8/layout/process4"/>
    <dgm:cxn modelId="{7AFC9618-EA94-4574-8650-743B07BE2C53}" type="presParOf" srcId="{E6B032A5-F6DD-4F0F-B091-2550D8A76A55}" destId="{FAEC4637-8146-40DA-B8B7-B7F97DBCCDC8}" srcOrd="7" destOrd="0" presId="urn:microsoft.com/office/officeart/2005/8/layout/process4"/>
    <dgm:cxn modelId="{4BD24727-7F41-42FF-A6FE-8746AFB94785}" type="presParOf" srcId="{E6B032A5-F6DD-4F0F-B091-2550D8A76A55}" destId="{609C2097-2F4B-4EA8-A6CC-F591946D4B53}" srcOrd="8" destOrd="0" presId="urn:microsoft.com/office/officeart/2005/8/layout/process4"/>
    <dgm:cxn modelId="{355E4FD8-1C1D-4007-B855-33BD0C2E19A9}" type="presParOf" srcId="{609C2097-2F4B-4EA8-A6CC-F591946D4B53}" destId="{CC2840C4-9FCA-427B-8799-A8AB12DD9540}" srcOrd="0" destOrd="0" presId="urn:microsoft.com/office/officeart/2005/8/layout/process4"/>
    <dgm:cxn modelId="{E1DC03A4-E7CC-4F5A-911D-38C7E051B7AF}" type="presParOf" srcId="{E6B032A5-F6DD-4F0F-B091-2550D8A76A55}" destId="{4DB9A6C4-43E8-45FD-BDEA-AF04999E3220}" srcOrd="9" destOrd="0" presId="urn:microsoft.com/office/officeart/2005/8/layout/process4"/>
    <dgm:cxn modelId="{D8C4C3CE-E479-4889-8052-80323ADC74A7}" type="presParOf" srcId="{E6B032A5-F6DD-4F0F-B091-2550D8A76A55}" destId="{85C0581D-A839-46AC-8463-740E438557AF}" srcOrd="10" destOrd="0" presId="urn:microsoft.com/office/officeart/2005/8/layout/process4"/>
    <dgm:cxn modelId="{FC37317D-9BB2-415B-BDAA-530A88561859}" type="presParOf" srcId="{85C0581D-A839-46AC-8463-740E438557AF}" destId="{50B2C5D8-2F06-48A6-8753-29153B68928E}" srcOrd="0" destOrd="0" presId="urn:microsoft.com/office/officeart/2005/8/layout/process4"/>
    <dgm:cxn modelId="{A60B2012-425E-4D02-A531-7544D29C06A2}" type="presParOf" srcId="{E6B032A5-F6DD-4F0F-B091-2550D8A76A55}" destId="{06007B82-7802-4ACE-B874-0918BFC0685F}" srcOrd="11" destOrd="0" presId="urn:microsoft.com/office/officeart/2005/8/layout/process4"/>
    <dgm:cxn modelId="{E8047428-3BCC-4B83-AF8E-3825F6B002BF}" type="presParOf" srcId="{E6B032A5-F6DD-4F0F-B091-2550D8A76A55}" destId="{648B2E2F-7B7C-495D-919B-846C8E45CCE0}" srcOrd="12" destOrd="0" presId="urn:microsoft.com/office/officeart/2005/8/layout/process4"/>
    <dgm:cxn modelId="{5610888B-8DB6-4501-8D76-7F2230D3CA00}" type="presParOf" srcId="{648B2E2F-7B7C-495D-919B-846C8E45CCE0}" destId="{E4B8C511-81BC-41A3-A0D0-4D6C7365BD7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31C65B6-2F7B-4B76-BA16-062CE15FF81F}" type="doc">
      <dgm:prSet loTypeId="urn:microsoft.com/office/officeart/2005/8/layout/bProcess3" loCatId="process" qsTypeId="urn:microsoft.com/office/officeart/2005/8/quickstyle/simple1" qsCatId="simple" csTypeId="urn:microsoft.com/office/officeart/2005/8/colors/accent3_2" csCatId="accent3" phldr="1"/>
      <dgm:spPr/>
    </dgm:pt>
    <dgm:pt modelId="{989EFCF5-6DDE-4078-8B51-95AE9841A50B}">
      <dgm:prSet phldrT="[Text]" custT="1"/>
      <dgm:spPr/>
      <dgm:t>
        <a:bodyPr/>
        <a:lstStyle/>
        <a:p>
          <a:r>
            <a:rPr lang="en-US" sz="1800" dirty="0"/>
            <a:t>1. What is the issue?</a:t>
          </a:r>
        </a:p>
      </dgm:t>
    </dgm:pt>
    <dgm:pt modelId="{58EADBF3-620E-4E6B-9B17-BEB7AD856EE2}" type="parTrans" cxnId="{9906BD5F-0BBF-4508-9905-149BC883A0A8}">
      <dgm:prSet/>
      <dgm:spPr/>
      <dgm:t>
        <a:bodyPr/>
        <a:lstStyle/>
        <a:p>
          <a:endParaRPr lang="en-US" sz="1800"/>
        </a:p>
      </dgm:t>
    </dgm:pt>
    <dgm:pt modelId="{F91D3659-D6C2-4EF3-BC87-FD4A16700A27}" type="sibTrans" cxnId="{9906BD5F-0BBF-4508-9905-149BC883A0A8}">
      <dgm:prSet custT="1"/>
      <dgm:spPr/>
      <dgm:t>
        <a:bodyPr/>
        <a:lstStyle/>
        <a:p>
          <a:endParaRPr lang="en-US" sz="1800"/>
        </a:p>
      </dgm:t>
    </dgm:pt>
    <dgm:pt modelId="{CA5FD94A-78C8-4E47-B71F-340FB4587201}">
      <dgm:prSet phldrT="[Text]" custT="1"/>
      <dgm:spPr/>
      <dgm:t>
        <a:bodyPr/>
        <a:lstStyle/>
        <a:p>
          <a:r>
            <a:rPr lang="en-US" sz="1800" dirty="0"/>
            <a:t>2. What is the goal?</a:t>
          </a:r>
        </a:p>
      </dgm:t>
    </dgm:pt>
    <dgm:pt modelId="{3FE57920-445A-45F8-BD8A-3111016305AF}" type="parTrans" cxnId="{83586B9E-3EC6-4E5C-9DC3-E90022432304}">
      <dgm:prSet/>
      <dgm:spPr/>
      <dgm:t>
        <a:bodyPr/>
        <a:lstStyle/>
        <a:p>
          <a:endParaRPr lang="en-US" sz="1800"/>
        </a:p>
      </dgm:t>
    </dgm:pt>
    <dgm:pt modelId="{49D8ECB3-448D-4DF4-8F32-F6F702C4668F}" type="sibTrans" cxnId="{83586B9E-3EC6-4E5C-9DC3-E90022432304}">
      <dgm:prSet custT="1"/>
      <dgm:spPr/>
      <dgm:t>
        <a:bodyPr/>
        <a:lstStyle/>
        <a:p>
          <a:endParaRPr lang="en-US" sz="1800"/>
        </a:p>
      </dgm:t>
    </dgm:pt>
    <dgm:pt modelId="{CFD9EB89-E157-4CEC-8652-C53C7E3C94E7}">
      <dgm:prSet phldrT="[Text]" custT="1"/>
      <dgm:spPr/>
      <dgm:t>
        <a:bodyPr/>
        <a:lstStyle/>
        <a:p>
          <a:r>
            <a:rPr lang="en-US" sz="1800" dirty="0"/>
            <a:t>3. Why bother?</a:t>
          </a:r>
        </a:p>
      </dgm:t>
    </dgm:pt>
    <dgm:pt modelId="{29FB746E-173F-4714-86E7-342715A6DBA3}" type="parTrans" cxnId="{42811058-80E5-401E-BD85-B663D4C8422C}">
      <dgm:prSet/>
      <dgm:spPr/>
      <dgm:t>
        <a:bodyPr/>
        <a:lstStyle/>
        <a:p>
          <a:endParaRPr lang="en-US" sz="1800"/>
        </a:p>
      </dgm:t>
    </dgm:pt>
    <dgm:pt modelId="{E3F4E10E-6B9C-4944-A639-D1B24D561FDD}" type="sibTrans" cxnId="{42811058-80E5-401E-BD85-B663D4C8422C}">
      <dgm:prSet custT="1"/>
      <dgm:spPr/>
      <dgm:t>
        <a:bodyPr/>
        <a:lstStyle/>
        <a:p>
          <a:endParaRPr lang="en-US" sz="1800"/>
        </a:p>
      </dgm:t>
    </dgm:pt>
    <dgm:pt modelId="{73319696-DABD-40F1-BFD6-10DF23AD2727}">
      <dgm:prSet phldrT="[Text]" custT="1"/>
      <dgm:spPr/>
      <dgm:t>
        <a:bodyPr/>
        <a:lstStyle/>
        <a:p>
          <a:r>
            <a:rPr lang="en-US" sz="1800" dirty="0"/>
            <a:t>4. Measuring progress</a:t>
          </a:r>
        </a:p>
      </dgm:t>
    </dgm:pt>
    <dgm:pt modelId="{CC00C3D5-4325-4E4E-B755-13319FE00F24}" type="parTrans" cxnId="{EC406EBB-9C5B-4BEB-8324-6EAE30273A05}">
      <dgm:prSet/>
      <dgm:spPr/>
      <dgm:t>
        <a:bodyPr/>
        <a:lstStyle/>
        <a:p>
          <a:endParaRPr lang="en-US" sz="1800"/>
        </a:p>
      </dgm:t>
    </dgm:pt>
    <dgm:pt modelId="{16CB7421-D4A6-443C-B875-FDB0D60D6F86}" type="sibTrans" cxnId="{EC406EBB-9C5B-4BEB-8324-6EAE30273A05}">
      <dgm:prSet custT="1"/>
      <dgm:spPr/>
      <dgm:t>
        <a:bodyPr/>
        <a:lstStyle/>
        <a:p>
          <a:endParaRPr lang="en-US" sz="1800"/>
        </a:p>
      </dgm:t>
    </dgm:pt>
    <dgm:pt modelId="{30F430DD-307A-42B2-B7FD-7767A2F1E4B1}">
      <dgm:prSet phldrT="[Text]" custT="1"/>
      <dgm:spPr/>
      <dgm:t>
        <a:bodyPr/>
        <a:lstStyle/>
        <a:p>
          <a:r>
            <a:rPr lang="en-US" sz="1800" dirty="0"/>
            <a:t>5. Interventions/Recommendations</a:t>
          </a:r>
        </a:p>
      </dgm:t>
    </dgm:pt>
    <dgm:pt modelId="{FFA397B9-0C07-4C0F-97BE-781371D06E6B}" type="parTrans" cxnId="{CB118290-6C6F-4E98-837E-7C8469300930}">
      <dgm:prSet/>
      <dgm:spPr/>
      <dgm:t>
        <a:bodyPr/>
        <a:lstStyle/>
        <a:p>
          <a:endParaRPr lang="en-US" sz="1800"/>
        </a:p>
      </dgm:t>
    </dgm:pt>
    <dgm:pt modelId="{FE72825E-C07B-4670-A6A0-8D6469E6B805}" type="sibTrans" cxnId="{CB118290-6C6F-4E98-837E-7C8469300930}">
      <dgm:prSet custT="1"/>
      <dgm:spPr/>
      <dgm:t>
        <a:bodyPr/>
        <a:lstStyle/>
        <a:p>
          <a:endParaRPr lang="en-US" sz="1800"/>
        </a:p>
      </dgm:t>
    </dgm:pt>
    <dgm:pt modelId="{16320AA6-F2C8-44C7-A76D-EC8F804458DE}">
      <dgm:prSet phldrT="[Text]" custT="1"/>
      <dgm:spPr/>
      <dgm:t>
        <a:bodyPr/>
        <a:lstStyle/>
        <a:p>
          <a:r>
            <a:rPr lang="en-US" sz="1800" dirty="0"/>
            <a:t>6. Footnotes/ References</a:t>
          </a:r>
        </a:p>
      </dgm:t>
    </dgm:pt>
    <dgm:pt modelId="{4B1BD02D-93D7-4BCE-97B0-3D25ED56EFF0}" type="parTrans" cxnId="{ECB1772A-CF50-46BC-993F-367C23FD5FE0}">
      <dgm:prSet/>
      <dgm:spPr/>
      <dgm:t>
        <a:bodyPr/>
        <a:lstStyle/>
        <a:p>
          <a:endParaRPr lang="en-US" sz="1800"/>
        </a:p>
      </dgm:t>
    </dgm:pt>
    <dgm:pt modelId="{6A03ED0D-F6B8-4F5D-9B20-56CD41FAA94D}" type="sibTrans" cxnId="{ECB1772A-CF50-46BC-993F-367C23FD5FE0}">
      <dgm:prSet/>
      <dgm:spPr/>
      <dgm:t>
        <a:bodyPr/>
        <a:lstStyle/>
        <a:p>
          <a:endParaRPr lang="en-US" sz="1800"/>
        </a:p>
      </dgm:t>
    </dgm:pt>
    <dgm:pt modelId="{341BC73A-7251-4141-8658-26247D3186E7}" type="pres">
      <dgm:prSet presAssocID="{B31C65B6-2F7B-4B76-BA16-062CE15FF81F}" presName="Name0" presStyleCnt="0">
        <dgm:presLayoutVars>
          <dgm:dir/>
          <dgm:resizeHandles val="exact"/>
        </dgm:presLayoutVars>
      </dgm:prSet>
      <dgm:spPr/>
    </dgm:pt>
    <dgm:pt modelId="{6EE95DCD-1301-4A89-9EB8-CEFC49DEFEDA}" type="pres">
      <dgm:prSet presAssocID="{989EFCF5-6DDE-4078-8B51-95AE9841A50B}" presName="node" presStyleLbl="node1" presStyleIdx="0" presStyleCnt="6">
        <dgm:presLayoutVars>
          <dgm:bulletEnabled val="1"/>
        </dgm:presLayoutVars>
      </dgm:prSet>
      <dgm:spPr/>
    </dgm:pt>
    <dgm:pt modelId="{1F25AAB1-AEB4-4441-841C-A6489CBF24A8}" type="pres">
      <dgm:prSet presAssocID="{F91D3659-D6C2-4EF3-BC87-FD4A16700A27}" presName="sibTrans" presStyleLbl="sibTrans1D1" presStyleIdx="0" presStyleCnt="5"/>
      <dgm:spPr/>
    </dgm:pt>
    <dgm:pt modelId="{86E3C166-DDBF-4395-A7CB-6904660581AE}" type="pres">
      <dgm:prSet presAssocID="{F91D3659-D6C2-4EF3-BC87-FD4A16700A27}" presName="connectorText" presStyleLbl="sibTrans1D1" presStyleIdx="0" presStyleCnt="5"/>
      <dgm:spPr/>
    </dgm:pt>
    <dgm:pt modelId="{8AD396E3-6A76-47E3-B18C-A95F14990846}" type="pres">
      <dgm:prSet presAssocID="{CA5FD94A-78C8-4E47-B71F-340FB4587201}" presName="node" presStyleLbl="node1" presStyleIdx="1" presStyleCnt="6">
        <dgm:presLayoutVars>
          <dgm:bulletEnabled val="1"/>
        </dgm:presLayoutVars>
      </dgm:prSet>
      <dgm:spPr/>
    </dgm:pt>
    <dgm:pt modelId="{E17BAA86-FF39-437D-B2B2-FC545448ADB0}" type="pres">
      <dgm:prSet presAssocID="{49D8ECB3-448D-4DF4-8F32-F6F702C4668F}" presName="sibTrans" presStyleLbl="sibTrans1D1" presStyleIdx="1" presStyleCnt="5"/>
      <dgm:spPr/>
    </dgm:pt>
    <dgm:pt modelId="{8BC176E5-7470-4BA5-9197-9CBE0D8A96D7}" type="pres">
      <dgm:prSet presAssocID="{49D8ECB3-448D-4DF4-8F32-F6F702C4668F}" presName="connectorText" presStyleLbl="sibTrans1D1" presStyleIdx="1" presStyleCnt="5"/>
      <dgm:spPr/>
    </dgm:pt>
    <dgm:pt modelId="{FD7808A0-4EA8-4E75-85DE-C26C2987C8B0}" type="pres">
      <dgm:prSet presAssocID="{CFD9EB89-E157-4CEC-8652-C53C7E3C94E7}" presName="node" presStyleLbl="node1" presStyleIdx="2" presStyleCnt="6">
        <dgm:presLayoutVars>
          <dgm:bulletEnabled val="1"/>
        </dgm:presLayoutVars>
      </dgm:prSet>
      <dgm:spPr/>
    </dgm:pt>
    <dgm:pt modelId="{7EB6B7D0-702A-45FE-9B88-0EE3EC03BAD7}" type="pres">
      <dgm:prSet presAssocID="{E3F4E10E-6B9C-4944-A639-D1B24D561FDD}" presName="sibTrans" presStyleLbl="sibTrans1D1" presStyleIdx="2" presStyleCnt="5"/>
      <dgm:spPr/>
    </dgm:pt>
    <dgm:pt modelId="{BCD593FD-0969-4059-99CB-81AF84943A57}" type="pres">
      <dgm:prSet presAssocID="{E3F4E10E-6B9C-4944-A639-D1B24D561FDD}" presName="connectorText" presStyleLbl="sibTrans1D1" presStyleIdx="2" presStyleCnt="5"/>
      <dgm:spPr/>
    </dgm:pt>
    <dgm:pt modelId="{BC71601C-3933-4D3C-B339-0FEE1CC69EB2}" type="pres">
      <dgm:prSet presAssocID="{73319696-DABD-40F1-BFD6-10DF23AD2727}" presName="node" presStyleLbl="node1" presStyleIdx="3" presStyleCnt="6">
        <dgm:presLayoutVars>
          <dgm:bulletEnabled val="1"/>
        </dgm:presLayoutVars>
      </dgm:prSet>
      <dgm:spPr/>
    </dgm:pt>
    <dgm:pt modelId="{ED9E9CDC-725D-4282-8FA9-0B33A061595A}" type="pres">
      <dgm:prSet presAssocID="{16CB7421-D4A6-443C-B875-FDB0D60D6F86}" presName="sibTrans" presStyleLbl="sibTrans1D1" presStyleIdx="3" presStyleCnt="5"/>
      <dgm:spPr/>
    </dgm:pt>
    <dgm:pt modelId="{A9F5BAC4-C84F-43E9-9BB8-108F140C6806}" type="pres">
      <dgm:prSet presAssocID="{16CB7421-D4A6-443C-B875-FDB0D60D6F86}" presName="connectorText" presStyleLbl="sibTrans1D1" presStyleIdx="3" presStyleCnt="5"/>
      <dgm:spPr/>
    </dgm:pt>
    <dgm:pt modelId="{74FABEC3-3B32-498A-A4E8-8187E0AC3B06}" type="pres">
      <dgm:prSet presAssocID="{30F430DD-307A-42B2-B7FD-7767A2F1E4B1}" presName="node" presStyleLbl="node1" presStyleIdx="4" presStyleCnt="6">
        <dgm:presLayoutVars>
          <dgm:bulletEnabled val="1"/>
        </dgm:presLayoutVars>
      </dgm:prSet>
      <dgm:spPr/>
    </dgm:pt>
    <dgm:pt modelId="{C8386DBA-A438-4A9D-BEE6-FE63CFBB737B}" type="pres">
      <dgm:prSet presAssocID="{FE72825E-C07B-4670-A6A0-8D6469E6B805}" presName="sibTrans" presStyleLbl="sibTrans1D1" presStyleIdx="4" presStyleCnt="5"/>
      <dgm:spPr/>
    </dgm:pt>
    <dgm:pt modelId="{79C97EE4-1EDF-4076-967E-41D1B8B558DA}" type="pres">
      <dgm:prSet presAssocID="{FE72825E-C07B-4670-A6A0-8D6469E6B805}" presName="connectorText" presStyleLbl="sibTrans1D1" presStyleIdx="4" presStyleCnt="5"/>
      <dgm:spPr/>
    </dgm:pt>
    <dgm:pt modelId="{5206C169-857E-4B6F-AE0E-7D07EAAACCAB}" type="pres">
      <dgm:prSet presAssocID="{16320AA6-F2C8-44C7-A76D-EC8F804458DE}" presName="node" presStyleLbl="node1" presStyleIdx="5" presStyleCnt="6" custScaleX="117041">
        <dgm:presLayoutVars>
          <dgm:bulletEnabled val="1"/>
        </dgm:presLayoutVars>
      </dgm:prSet>
      <dgm:spPr/>
    </dgm:pt>
  </dgm:ptLst>
  <dgm:cxnLst>
    <dgm:cxn modelId="{D5873604-B75A-4E98-AF70-B822C6B0297E}" type="presOf" srcId="{49D8ECB3-448D-4DF4-8F32-F6F702C4668F}" destId="{E17BAA86-FF39-437D-B2B2-FC545448ADB0}" srcOrd="0" destOrd="0" presId="urn:microsoft.com/office/officeart/2005/8/layout/bProcess3"/>
    <dgm:cxn modelId="{A15F0E08-0217-4D6C-87D9-91DFFB1F7471}" type="presOf" srcId="{FE72825E-C07B-4670-A6A0-8D6469E6B805}" destId="{79C97EE4-1EDF-4076-967E-41D1B8B558DA}" srcOrd="1" destOrd="0" presId="urn:microsoft.com/office/officeart/2005/8/layout/bProcess3"/>
    <dgm:cxn modelId="{09C08F08-EFFA-4790-9B11-0B9FBAD2F754}" type="presOf" srcId="{F91D3659-D6C2-4EF3-BC87-FD4A16700A27}" destId="{1F25AAB1-AEB4-4441-841C-A6489CBF24A8}" srcOrd="0" destOrd="0" presId="urn:microsoft.com/office/officeart/2005/8/layout/bProcess3"/>
    <dgm:cxn modelId="{ECB1772A-CF50-46BC-993F-367C23FD5FE0}" srcId="{B31C65B6-2F7B-4B76-BA16-062CE15FF81F}" destId="{16320AA6-F2C8-44C7-A76D-EC8F804458DE}" srcOrd="5" destOrd="0" parTransId="{4B1BD02D-93D7-4BCE-97B0-3D25ED56EFF0}" sibTransId="{6A03ED0D-F6B8-4F5D-9B20-56CD41FAA94D}"/>
    <dgm:cxn modelId="{2BA27639-8C77-4DCD-B4AF-8781CE671E94}" type="presOf" srcId="{CA5FD94A-78C8-4E47-B71F-340FB4587201}" destId="{8AD396E3-6A76-47E3-B18C-A95F14990846}" srcOrd="0" destOrd="0" presId="urn:microsoft.com/office/officeart/2005/8/layout/bProcess3"/>
    <dgm:cxn modelId="{9906BD5F-0BBF-4508-9905-149BC883A0A8}" srcId="{B31C65B6-2F7B-4B76-BA16-062CE15FF81F}" destId="{989EFCF5-6DDE-4078-8B51-95AE9841A50B}" srcOrd="0" destOrd="0" parTransId="{58EADBF3-620E-4E6B-9B17-BEB7AD856EE2}" sibTransId="{F91D3659-D6C2-4EF3-BC87-FD4A16700A27}"/>
    <dgm:cxn modelId="{651BC868-2DDB-4675-98F8-5528DB42ED62}" type="presOf" srcId="{CFD9EB89-E157-4CEC-8652-C53C7E3C94E7}" destId="{FD7808A0-4EA8-4E75-85DE-C26C2987C8B0}" srcOrd="0" destOrd="0" presId="urn:microsoft.com/office/officeart/2005/8/layout/bProcess3"/>
    <dgm:cxn modelId="{73E34669-F479-4623-B700-018071B2A770}" type="presOf" srcId="{16320AA6-F2C8-44C7-A76D-EC8F804458DE}" destId="{5206C169-857E-4B6F-AE0E-7D07EAAACCAB}" srcOrd="0" destOrd="0" presId="urn:microsoft.com/office/officeart/2005/8/layout/bProcess3"/>
    <dgm:cxn modelId="{47C2EC4E-E37D-4CED-A3E4-6E2334868E8C}" type="presOf" srcId="{E3F4E10E-6B9C-4944-A639-D1B24D561FDD}" destId="{7EB6B7D0-702A-45FE-9B88-0EE3EC03BAD7}" srcOrd="0" destOrd="0" presId="urn:microsoft.com/office/officeart/2005/8/layout/bProcess3"/>
    <dgm:cxn modelId="{8D807B50-1F27-4BDF-91A2-DA3CF3A8F8F3}" type="presOf" srcId="{FE72825E-C07B-4670-A6A0-8D6469E6B805}" destId="{C8386DBA-A438-4A9D-BEE6-FE63CFBB737B}" srcOrd="0" destOrd="0" presId="urn:microsoft.com/office/officeart/2005/8/layout/bProcess3"/>
    <dgm:cxn modelId="{E5AA5D73-00BD-4D21-8447-E6E4EBA6A6C6}" type="presOf" srcId="{B31C65B6-2F7B-4B76-BA16-062CE15FF81F}" destId="{341BC73A-7251-4141-8658-26247D3186E7}" srcOrd="0" destOrd="0" presId="urn:microsoft.com/office/officeart/2005/8/layout/bProcess3"/>
    <dgm:cxn modelId="{6A247B77-BBB4-43DF-81B5-0DF3EF8E2427}" type="presOf" srcId="{16CB7421-D4A6-443C-B875-FDB0D60D6F86}" destId="{ED9E9CDC-725D-4282-8FA9-0B33A061595A}" srcOrd="0" destOrd="0" presId="urn:microsoft.com/office/officeart/2005/8/layout/bProcess3"/>
    <dgm:cxn modelId="{42811058-80E5-401E-BD85-B663D4C8422C}" srcId="{B31C65B6-2F7B-4B76-BA16-062CE15FF81F}" destId="{CFD9EB89-E157-4CEC-8652-C53C7E3C94E7}" srcOrd="2" destOrd="0" parTransId="{29FB746E-173F-4714-86E7-342715A6DBA3}" sibTransId="{E3F4E10E-6B9C-4944-A639-D1B24D561FDD}"/>
    <dgm:cxn modelId="{CB118290-6C6F-4E98-837E-7C8469300930}" srcId="{B31C65B6-2F7B-4B76-BA16-062CE15FF81F}" destId="{30F430DD-307A-42B2-B7FD-7767A2F1E4B1}" srcOrd="4" destOrd="0" parTransId="{FFA397B9-0C07-4C0F-97BE-781371D06E6B}" sibTransId="{FE72825E-C07B-4670-A6A0-8D6469E6B805}"/>
    <dgm:cxn modelId="{83586B9E-3EC6-4E5C-9DC3-E90022432304}" srcId="{B31C65B6-2F7B-4B76-BA16-062CE15FF81F}" destId="{CA5FD94A-78C8-4E47-B71F-340FB4587201}" srcOrd="1" destOrd="0" parTransId="{3FE57920-445A-45F8-BD8A-3111016305AF}" sibTransId="{49D8ECB3-448D-4DF4-8F32-F6F702C4668F}"/>
    <dgm:cxn modelId="{A1DE209F-F65A-4D11-A184-981F91C1C0A2}" type="presOf" srcId="{49D8ECB3-448D-4DF4-8F32-F6F702C4668F}" destId="{8BC176E5-7470-4BA5-9197-9CBE0D8A96D7}" srcOrd="1" destOrd="0" presId="urn:microsoft.com/office/officeart/2005/8/layout/bProcess3"/>
    <dgm:cxn modelId="{98C322A5-BF46-493F-9015-EDC8B36AF694}" type="presOf" srcId="{73319696-DABD-40F1-BFD6-10DF23AD2727}" destId="{BC71601C-3933-4D3C-B339-0FEE1CC69EB2}" srcOrd="0" destOrd="0" presId="urn:microsoft.com/office/officeart/2005/8/layout/bProcess3"/>
    <dgm:cxn modelId="{EC406EBB-9C5B-4BEB-8324-6EAE30273A05}" srcId="{B31C65B6-2F7B-4B76-BA16-062CE15FF81F}" destId="{73319696-DABD-40F1-BFD6-10DF23AD2727}" srcOrd="3" destOrd="0" parTransId="{CC00C3D5-4325-4E4E-B755-13319FE00F24}" sibTransId="{16CB7421-D4A6-443C-B875-FDB0D60D6F86}"/>
    <dgm:cxn modelId="{670A44D3-2920-492A-8898-3B8289A14FF5}" type="presOf" srcId="{F91D3659-D6C2-4EF3-BC87-FD4A16700A27}" destId="{86E3C166-DDBF-4395-A7CB-6904660581AE}" srcOrd="1" destOrd="0" presId="urn:microsoft.com/office/officeart/2005/8/layout/bProcess3"/>
    <dgm:cxn modelId="{55AB72D4-0D69-4006-A485-E8939B4A1009}" type="presOf" srcId="{16CB7421-D4A6-443C-B875-FDB0D60D6F86}" destId="{A9F5BAC4-C84F-43E9-9BB8-108F140C6806}" srcOrd="1" destOrd="0" presId="urn:microsoft.com/office/officeart/2005/8/layout/bProcess3"/>
    <dgm:cxn modelId="{A3F970DB-6E4E-4B5F-8F86-193F572A163E}" type="presOf" srcId="{E3F4E10E-6B9C-4944-A639-D1B24D561FDD}" destId="{BCD593FD-0969-4059-99CB-81AF84943A57}" srcOrd="1" destOrd="0" presId="urn:microsoft.com/office/officeart/2005/8/layout/bProcess3"/>
    <dgm:cxn modelId="{E362A4E1-52B7-454C-8D78-61985B313A2A}" type="presOf" srcId="{989EFCF5-6DDE-4078-8B51-95AE9841A50B}" destId="{6EE95DCD-1301-4A89-9EB8-CEFC49DEFEDA}" srcOrd="0" destOrd="0" presId="urn:microsoft.com/office/officeart/2005/8/layout/bProcess3"/>
    <dgm:cxn modelId="{DADD10F2-A5C9-41A0-A467-32BD336BB659}" type="presOf" srcId="{30F430DD-307A-42B2-B7FD-7767A2F1E4B1}" destId="{74FABEC3-3B32-498A-A4E8-8187E0AC3B06}" srcOrd="0" destOrd="0" presId="urn:microsoft.com/office/officeart/2005/8/layout/bProcess3"/>
    <dgm:cxn modelId="{D66E6417-73A9-4DE9-A615-527303A4B39E}" type="presParOf" srcId="{341BC73A-7251-4141-8658-26247D3186E7}" destId="{6EE95DCD-1301-4A89-9EB8-CEFC49DEFEDA}" srcOrd="0" destOrd="0" presId="urn:microsoft.com/office/officeart/2005/8/layout/bProcess3"/>
    <dgm:cxn modelId="{4B6BC27B-E2F8-485E-8948-D7F2AA175BE4}" type="presParOf" srcId="{341BC73A-7251-4141-8658-26247D3186E7}" destId="{1F25AAB1-AEB4-4441-841C-A6489CBF24A8}" srcOrd="1" destOrd="0" presId="urn:microsoft.com/office/officeart/2005/8/layout/bProcess3"/>
    <dgm:cxn modelId="{4C7859BA-57B9-43E5-888C-DED357E7088A}" type="presParOf" srcId="{1F25AAB1-AEB4-4441-841C-A6489CBF24A8}" destId="{86E3C166-DDBF-4395-A7CB-6904660581AE}" srcOrd="0" destOrd="0" presId="urn:microsoft.com/office/officeart/2005/8/layout/bProcess3"/>
    <dgm:cxn modelId="{DA5B56F4-E2D0-4850-A119-540AFEB52EB8}" type="presParOf" srcId="{341BC73A-7251-4141-8658-26247D3186E7}" destId="{8AD396E3-6A76-47E3-B18C-A95F14990846}" srcOrd="2" destOrd="0" presId="urn:microsoft.com/office/officeart/2005/8/layout/bProcess3"/>
    <dgm:cxn modelId="{79910AE6-012C-4C79-AFC9-7F17ECCAE891}" type="presParOf" srcId="{341BC73A-7251-4141-8658-26247D3186E7}" destId="{E17BAA86-FF39-437D-B2B2-FC545448ADB0}" srcOrd="3" destOrd="0" presId="urn:microsoft.com/office/officeart/2005/8/layout/bProcess3"/>
    <dgm:cxn modelId="{703A3BA5-5EC5-473E-9AEF-DD4865CA1560}" type="presParOf" srcId="{E17BAA86-FF39-437D-B2B2-FC545448ADB0}" destId="{8BC176E5-7470-4BA5-9197-9CBE0D8A96D7}" srcOrd="0" destOrd="0" presId="urn:microsoft.com/office/officeart/2005/8/layout/bProcess3"/>
    <dgm:cxn modelId="{C076DF76-63F0-4F03-9ED1-6BD3644BFFC9}" type="presParOf" srcId="{341BC73A-7251-4141-8658-26247D3186E7}" destId="{FD7808A0-4EA8-4E75-85DE-C26C2987C8B0}" srcOrd="4" destOrd="0" presId="urn:microsoft.com/office/officeart/2005/8/layout/bProcess3"/>
    <dgm:cxn modelId="{40C5A1FF-6F52-4DA5-978C-823503AC9327}" type="presParOf" srcId="{341BC73A-7251-4141-8658-26247D3186E7}" destId="{7EB6B7D0-702A-45FE-9B88-0EE3EC03BAD7}" srcOrd="5" destOrd="0" presId="urn:microsoft.com/office/officeart/2005/8/layout/bProcess3"/>
    <dgm:cxn modelId="{8BC30739-AE4C-410C-87B8-7F12A55C6481}" type="presParOf" srcId="{7EB6B7D0-702A-45FE-9B88-0EE3EC03BAD7}" destId="{BCD593FD-0969-4059-99CB-81AF84943A57}" srcOrd="0" destOrd="0" presId="urn:microsoft.com/office/officeart/2005/8/layout/bProcess3"/>
    <dgm:cxn modelId="{BF747905-788A-43F3-849C-2AA6F16565CA}" type="presParOf" srcId="{341BC73A-7251-4141-8658-26247D3186E7}" destId="{BC71601C-3933-4D3C-B339-0FEE1CC69EB2}" srcOrd="6" destOrd="0" presId="urn:microsoft.com/office/officeart/2005/8/layout/bProcess3"/>
    <dgm:cxn modelId="{CF3F4DC7-4805-49AE-98A2-1804D223A23B}" type="presParOf" srcId="{341BC73A-7251-4141-8658-26247D3186E7}" destId="{ED9E9CDC-725D-4282-8FA9-0B33A061595A}" srcOrd="7" destOrd="0" presId="urn:microsoft.com/office/officeart/2005/8/layout/bProcess3"/>
    <dgm:cxn modelId="{975C6E37-6E0F-4B37-8C88-4FE586367F9F}" type="presParOf" srcId="{ED9E9CDC-725D-4282-8FA9-0B33A061595A}" destId="{A9F5BAC4-C84F-43E9-9BB8-108F140C6806}" srcOrd="0" destOrd="0" presId="urn:microsoft.com/office/officeart/2005/8/layout/bProcess3"/>
    <dgm:cxn modelId="{499E63B4-EFBB-4D2C-B282-39AF0453DBC5}" type="presParOf" srcId="{341BC73A-7251-4141-8658-26247D3186E7}" destId="{74FABEC3-3B32-498A-A4E8-8187E0AC3B06}" srcOrd="8" destOrd="0" presId="urn:microsoft.com/office/officeart/2005/8/layout/bProcess3"/>
    <dgm:cxn modelId="{819ECE25-3C0B-4C65-AB81-73238087DB44}" type="presParOf" srcId="{341BC73A-7251-4141-8658-26247D3186E7}" destId="{C8386DBA-A438-4A9D-BEE6-FE63CFBB737B}" srcOrd="9" destOrd="0" presId="urn:microsoft.com/office/officeart/2005/8/layout/bProcess3"/>
    <dgm:cxn modelId="{2D6C70FF-CAAF-4A10-A89D-C6EBA03FDC08}" type="presParOf" srcId="{C8386DBA-A438-4A9D-BEE6-FE63CFBB737B}" destId="{79C97EE4-1EDF-4076-967E-41D1B8B558DA}" srcOrd="0" destOrd="0" presId="urn:microsoft.com/office/officeart/2005/8/layout/bProcess3"/>
    <dgm:cxn modelId="{DE2DEF80-1824-4735-9363-983A8408CEF8}" type="presParOf" srcId="{341BC73A-7251-4141-8658-26247D3186E7}" destId="{5206C169-857E-4B6F-AE0E-7D07EAAACCAB}" srcOrd="1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52DEDF-CC64-47F1-84A5-73C48106EC0B}">
      <dsp:nvSpPr>
        <dsp:cNvPr id="0" name=""/>
        <dsp:cNvSpPr/>
      </dsp:nvSpPr>
      <dsp:spPr>
        <a:xfrm>
          <a:off x="0" y="3222896"/>
          <a:ext cx="5159660" cy="352679"/>
        </a:xfrm>
        <a:prstGeom prst="rect">
          <a:avLst/>
        </a:prstGeom>
        <a:solidFill>
          <a:srgbClr val="009DD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rPr>
            <a:t>Reporting</a:t>
          </a:r>
        </a:p>
      </dsp:txBody>
      <dsp:txXfrm>
        <a:off x="0" y="3222896"/>
        <a:ext cx="5159660" cy="352679"/>
      </dsp:txXfrm>
    </dsp:sp>
    <dsp:sp modelId="{099ECF44-2453-4CFF-AAB4-5F991EB765D5}">
      <dsp:nvSpPr>
        <dsp:cNvPr id="0" name=""/>
        <dsp:cNvSpPr/>
      </dsp:nvSpPr>
      <dsp:spPr>
        <a:xfrm rot="10800000">
          <a:off x="0" y="2685765"/>
          <a:ext cx="5159660" cy="542421"/>
        </a:xfrm>
        <a:prstGeom prst="upArrowCallout">
          <a:avLst/>
        </a:prstGeom>
        <a:solidFill>
          <a:srgbClr val="009DD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rPr>
            <a:t>Implementation (and monitoring)</a:t>
          </a:r>
        </a:p>
      </dsp:txBody>
      <dsp:txXfrm rot="10800000">
        <a:off x="0" y="2685765"/>
        <a:ext cx="5159660" cy="352449"/>
      </dsp:txXfrm>
    </dsp:sp>
    <dsp:sp modelId="{C9D3EB6A-4230-4DCB-AA39-AE0E5D663CE6}">
      <dsp:nvSpPr>
        <dsp:cNvPr id="0" name=""/>
        <dsp:cNvSpPr/>
      </dsp:nvSpPr>
      <dsp:spPr>
        <a:xfrm rot="10800000">
          <a:off x="0" y="2148634"/>
          <a:ext cx="5159660" cy="542421"/>
        </a:xfrm>
        <a:prstGeom prst="upArrowCallout">
          <a:avLst/>
        </a:prstGeom>
        <a:solidFill>
          <a:srgbClr val="009DD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rPr>
            <a:t>Communication</a:t>
          </a:r>
        </a:p>
      </dsp:txBody>
      <dsp:txXfrm rot="10800000">
        <a:off x="0" y="2148634"/>
        <a:ext cx="5159660" cy="352449"/>
      </dsp:txXfrm>
    </dsp:sp>
    <dsp:sp modelId="{3C1235F6-7ED1-4D33-9D10-BE4DEEFDCA95}">
      <dsp:nvSpPr>
        <dsp:cNvPr id="0" name=""/>
        <dsp:cNvSpPr/>
      </dsp:nvSpPr>
      <dsp:spPr>
        <a:xfrm rot="10800000">
          <a:off x="0" y="1611502"/>
          <a:ext cx="5159660" cy="542421"/>
        </a:xfrm>
        <a:prstGeom prst="upArrowCallout">
          <a:avLst/>
        </a:prstGeom>
        <a:solidFill>
          <a:srgbClr val="009DD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Font typeface="+mj-lt"/>
            <a:buNone/>
          </a:pPr>
          <a:r>
            <a:rPr lang="en-US" sz="2000" kern="1200">
              <a:solidFill>
                <a:schemeClr val="bg1"/>
              </a:solidFill>
            </a:rPr>
            <a:t>Planning</a:t>
          </a:r>
        </a:p>
      </dsp:txBody>
      <dsp:txXfrm rot="10800000">
        <a:off x="0" y="1611502"/>
        <a:ext cx="5159660" cy="352449"/>
      </dsp:txXfrm>
    </dsp:sp>
    <dsp:sp modelId="{CC2840C4-9FCA-427B-8799-A8AB12DD9540}">
      <dsp:nvSpPr>
        <dsp:cNvPr id="0" name=""/>
        <dsp:cNvSpPr/>
      </dsp:nvSpPr>
      <dsp:spPr>
        <a:xfrm rot="10800000">
          <a:off x="0" y="1074371"/>
          <a:ext cx="5159660" cy="542421"/>
        </a:xfrm>
        <a:prstGeom prst="upArrowCallout">
          <a:avLst/>
        </a:prstGeom>
        <a:solidFill>
          <a:srgbClr val="009DD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Font typeface="+mj-lt"/>
            <a:buNone/>
          </a:pPr>
          <a:r>
            <a:rPr lang="en-US" sz="2000" kern="1200">
              <a:solidFill>
                <a:schemeClr val="bg1"/>
              </a:solidFill>
            </a:rPr>
            <a:t>Identifying and defining outcomes</a:t>
          </a:r>
        </a:p>
      </dsp:txBody>
      <dsp:txXfrm rot="10800000">
        <a:off x="0" y="1074371"/>
        <a:ext cx="5159660" cy="352449"/>
      </dsp:txXfrm>
    </dsp:sp>
    <dsp:sp modelId="{50B2C5D8-2F06-48A6-8753-29153B68928E}">
      <dsp:nvSpPr>
        <dsp:cNvPr id="0" name=""/>
        <dsp:cNvSpPr/>
      </dsp:nvSpPr>
      <dsp:spPr>
        <a:xfrm rot="10800000">
          <a:off x="0" y="537239"/>
          <a:ext cx="5159660" cy="542421"/>
        </a:xfrm>
        <a:prstGeom prst="upArrowCallout">
          <a:avLst/>
        </a:prstGeom>
        <a:solidFill>
          <a:srgbClr val="009DD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rPr>
            <a:t>Gathering evidence 	</a:t>
          </a:r>
        </a:p>
      </dsp:txBody>
      <dsp:txXfrm rot="10800000">
        <a:off x="0" y="537239"/>
        <a:ext cx="5159660" cy="352449"/>
      </dsp:txXfrm>
    </dsp:sp>
    <dsp:sp modelId="{E4B8C511-81BC-41A3-A0D0-4D6C7365BD78}">
      <dsp:nvSpPr>
        <dsp:cNvPr id="0" name=""/>
        <dsp:cNvSpPr/>
      </dsp:nvSpPr>
      <dsp:spPr>
        <a:xfrm rot="10800000">
          <a:off x="0" y="108"/>
          <a:ext cx="5159660" cy="542421"/>
        </a:xfrm>
        <a:prstGeom prst="upArrowCallout">
          <a:avLst/>
        </a:prstGeom>
        <a:solidFill>
          <a:srgbClr val="009DD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rPr>
            <a:t>Identifying the issue</a:t>
          </a:r>
        </a:p>
      </dsp:txBody>
      <dsp:txXfrm rot="10800000">
        <a:off x="0" y="108"/>
        <a:ext cx="5159660" cy="3524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25AAB1-AEB4-4441-841C-A6489CBF24A8}">
      <dsp:nvSpPr>
        <dsp:cNvPr id="0" name=""/>
        <dsp:cNvSpPr/>
      </dsp:nvSpPr>
      <dsp:spPr>
        <a:xfrm>
          <a:off x="1874634" y="602509"/>
          <a:ext cx="400044" cy="91440"/>
        </a:xfrm>
        <a:custGeom>
          <a:avLst/>
          <a:gdLst/>
          <a:ahLst/>
          <a:cxnLst/>
          <a:rect l="0" t="0" r="0" b="0"/>
          <a:pathLst>
            <a:path>
              <a:moveTo>
                <a:pt x="0" y="45720"/>
              </a:moveTo>
              <a:lnTo>
                <a:pt x="400044"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063890" y="646074"/>
        <a:ext cx="21532" cy="4310"/>
      </dsp:txXfrm>
    </dsp:sp>
    <dsp:sp modelId="{6EE95DCD-1301-4A89-9EB8-CEFC49DEFEDA}">
      <dsp:nvSpPr>
        <dsp:cNvPr id="0" name=""/>
        <dsp:cNvSpPr/>
      </dsp:nvSpPr>
      <dsp:spPr>
        <a:xfrm>
          <a:off x="4067" y="86519"/>
          <a:ext cx="1872366" cy="112342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1. What is the issue?</a:t>
          </a:r>
        </a:p>
      </dsp:txBody>
      <dsp:txXfrm>
        <a:off x="4067" y="86519"/>
        <a:ext cx="1872366" cy="1123420"/>
      </dsp:txXfrm>
    </dsp:sp>
    <dsp:sp modelId="{E17BAA86-FF39-437D-B2B2-FC545448ADB0}">
      <dsp:nvSpPr>
        <dsp:cNvPr id="0" name=""/>
        <dsp:cNvSpPr/>
      </dsp:nvSpPr>
      <dsp:spPr>
        <a:xfrm>
          <a:off x="4177645" y="602509"/>
          <a:ext cx="400044" cy="91440"/>
        </a:xfrm>
        <a:custGeom>
          <a:avLst/>
          <a:gdLst/>
          <a:ahLst/>
          <a:cxnLst/>
          <a:rect l="0" t="0" r="0" b="0"/>
          <a:pathLst>
            <a:path>
              <a:moveTo>
                <a:pt x="0" y="45720"/>
              </a:moveTo>
              <a:lnTo>
                <a:pt x="400044"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4366901" y="646074"/>
        <a:ext cx="21532" cy="4310"/>
      </dsp:txXfrm>
    </dsp:sp>
    <dsp:sp modelId="{8AD396E3-6A76-47E3-B18C-A95F14990846}">
      <dsp:nvSpPr>
        <dsp:cNvPr id="0" name=""/>
        <dsp:cNvSpPr/>
      </dsp:nvSpPr>
      <dsp:spPr>
        <a:xfrm>
          <a:off x="2307079" y="86519"/>
          <a:ext cx="1872366" cy="112342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2. What is the goal?</a:t>
          </a:r>
        </a:p>
      </dsp:txBody>
      <dsp:txXfrm>
        <a:off x="2307079" y="86519"/>
        <a:ext cx="1872366" cy="1123420"/>
      </dsp:txXfrm>
    </dsp:sp>
    <dsp:sp modelId="{7EB6B7D0-702A-45FE-9B88-0EE3EC03BAD7}">
      <dsp:nvSpPr>
        <dsp:cNvPr id="0" name=""/>
        <dsp:cNvSpPr/>
      </dsp:nvSpPr>
      <dsp:spPr>
        <a:xfrm>
          <a:off x="940251" y="1208139"/>
          <a:ext cx="4606022" cy="400044"/>
        </a:xfrm>
        <a:custGeom>
          <a:avLst/>
          <a:gdLst/>
          <a:ahLst/>
          <a:cxnLst/>
          <a:rect l="0" t="0" r="0" b="0"/>
          <a:pathLst>
            <a:path>
              <a:moveTo>
                <a:pt x="4606022" y="0"/>
              </a:moveTo>
              <a:lnTo>
                <a:pt x="4606022" y="217122"/>
              </a:lnTo>
              <a:lnTo>
                <a:pt x="0" y="217122"/>
              </a:lnTo>
              <a:lnTo>
                <a:pt x="0" y="400044"/>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3127609" y="1406006"/>
        <a:ext cx="231305" cy="4310"/>
      </dsp:txXfrm>
    </dsp:sp>
    <dsp:sp modelId="{FD7808A0-4EA8-4E75-85DE-C26C2987C8B0}">
      <dsp:nvSpPr>
        <dsp:cNvPr id="0" name=""/>
        <dsp:cNvSpPr/>
      </dsp:nvSpPr>
      <dsp:spPr>
        <a:xfrm>
          <a:off x="4610090" y="86519"/>
          <a:ext cx="1872366" cy="112342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3. Why bother?</a:t>
          </a:r>
        </a:p>
      </dsp:txBody>
      <dsp:txXfrm>
        <a:off x="4610090" y="86519"/>
        <a:ext cx="1872366" cy="1123420"/>
      </dsp:txXfrm>
    </dsp:sp>
    <dsp:sp modelId="{ED9E9CDC-725D-4282-8FA9-0B33A061595A}">
      <dsp:nvSpPr>
        <dsp:cNvPr id="0" name=""/>
        <dsp:cNvSpPr/>
      </dsp:nvSpPr>
      <dsp:spPr>
        <a:xfrm>
          <a:off x="1874634" y="2156574"/>
          <a:ext cx="400044" cy="91440"/>
        </a:xfrm>
        <a:custGeom>
          <a:avLst/>
          <a:gdLst/>
          <a:ahLst/>
          <a:cxnLst/>
          <a:rect l="0" t="0" r="0" b="0"/>
          <a:pathLst>
            <a:path>
              <a:moveTo>
                <a:pt x="0" y="45720"/>
              </a:moveTo>
              <a:lnTo>
                <a:pt x="400044"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063890" y="2200138"/>
        <a:ext cx="21532" cy="4310"/>
      </dsp:txXfrm>
    </dsp:sp>
    <dsp:sp modelId="{BC71601C-3933-4D3C-B339-0FEE1CC69EB2}">
      <dsp:nvSpPr>
        <dsp:cNvPr id="0" name=""/>
        <dsp:cNvSpPr/>
      </dsp:nvSpPr>
      <dsp:spPr>
        <a:xfrm>
          <a:off x="4067" y="1640584"/>
          <a:ext cx="1872366" cy="112342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4. Measuring progress</a:t>
          </a:r>
        </a:p>
      </dsp:txBody>
      <dsp:txXfrm>
        <a:off x="4067" y="1640584"/>
        <a:ext cx="1872366" cy="1123420"/>
      </dsp:txXfrm>
    </dsp:sp>
    <dsp:sp modelId="{C8386DBA-A438-4A9D-BEE6-FE63CFBB737B}">
      <dsp:nvSpPr>
        <dsp:cNvPr id="0" name=""/>
        <dsp:cNvSpPr/>
      </dsp:nvSpPr>
      <dsp:spPr>
        <a:xfrm>
          <a:off x="4177645" y="2156574"/>
          <a:ext cx="400044" cy="91440"/>
        </a:xfrm>
        <a:custGeom>
          <a:avLst/>
          <a:gdLst/>
          <a:ahLst/>
          <a:cxnLst/>
          <a:rect l="0" t="0" r="0" b="0"/>
          <a:pathLst>
            <a:path>
              <a:moveTo>
                <a:pt x="0" y="45720"/>
              </a:moveTo>
              <a:lnTo>
                <a:pt x="400044"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4366901" y="2200138"/>
        <a:ext cx="21532" cy="4310"/>
      </dsp:txXfrm>
    </dsp:sp>
    <dsp:sp modelId="{74FABEC3-3B32-498A-A4E8-8187E0AC3B06}">
      <dsp:nvSpPr>
        <dsp:cNvPr id="0" name=""/>
        <dsp:cNvSpPr/>
      </dsp:nvSpPr>
      <dsp:spPr>
        <a:xfrm>
          <a:off x="2307079" y="1640584"/>
          <a:ext cx="1872366" cy="112342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5. Interventions/Recommendations</a:t>
          </a:r>
        </a:p>
      </dsp:txBody>
      <dsp:txXfrm>
        <a:off x="2307079" y="1640584"/>
        <a:ext cx="1872366" cy="1123420"/>
      </dsp:txXfrm>
    </dsp:sp>
    <dsp:sp modelId="{5206C169-857E-4B6F-AE0E-7D07EAAACCAB}">
      <dsp:nvSpPr>
        <dsp:cNvPr id="0" name=""/>
        <dsp:cNvSpPr/>
      </dsp:nvSpPr>
      <dsp:spPr>
        <a:xfrm>
          <a:off x="4610090" y="1640584"/>
          <a:ext cx="2191436" cy="112342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6. Footnotes/ References</a:t>
          </a:r>
        </a:p>
      </dsp:txBody>
      <dsp:txXfrm>
        <a:off x="4610090" y="1640584"/>
        <a:ext cx="2191436" cy="1123420"/>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12192000" cy="685800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81" name="Freeform 80">
            <a:extLst>
              <a:ext uri="{FF2B5EF4-FFF2-40B4-BE49-F238E27FC236}">
                <a16:creationId xmlns:a16="http://schemas.microsoft.com/office/drawing/2014/main" id="{7448B7D5-8F75-F849-9548-6AE5A0208755}"/>
              </a:ext>
            </a:extLst>
          </p:cNvPr>
          <p:cNvSpPr/>
          <p:nvPr userDrawn="1"/>
        </p:nvSpPr>
        <p:spPr>
          <a:xfrm>
            <a:off x="-14767" y="-3688"/>
            <a:ext cx="5083355" cy="6861687"/>
          </a:xfrm>
          <a:custGeom>
            <a:avLst/>
            <a:gdLst>
              <a:gd name="connsiteX0" fmla="*/ 5604 w 10166709"/>
              <a:gd name="connsiteY0" fmla="*/ 0 h 13679128"/>
              <a:gd name="connsiteX1" fmla="*/ 7194221 w 10166709"/>
              <a:gd name="connsiteY1" fmla="*/ 0 h 13679128"/>
              <a:gd name="connsiteX2" fmla="*/ 7255939 w 10166709"/>
              <a:gd name="connsiteY2" fmla="*/ 60486 h 13679128"/>
              <a:gd name="connsiteX3" fmla="*/ 10161773 w 10166709"/>
              <a:gd name="connsiteY3" fmla="*/ 7137924 h 13679128"/>
              <a:gd name="connsiteX4" fmla="*/ 10161773 w 10166709"/>
              <a:gd name="connsiteY4" fmla="*/ 11363631 h 13679128"/>
              <a:gd name="connsiteX5" fmla="*/ 10166709 w 10166709"/>
              <a:gd name="connsiteY5" fmla="*/ 11363631 h 13679128"/>
              <a:gd name="connsiteX6" fmla="*/ 10166709 w 10166709"/>
              <a:gd name="connsiteY6" fmla="*/ 13679128 h 13679128"/>
              <a:gd name="connsiteX7" fmla="*/ 0 w 10166709"/>
              <a:gd name="connsiteY7" fmla="*/ 13679128 h 13679128"/>
              <a:gd name="connsiteX8" fmla="*/ 0 w 10166709"/>
              <a:gd name="connsiteY8" fmla="*/ 11363631 h 13679128"/>
              <a:gd name="connsiteX9" fmla="*/ 5604 w 10166709"/>
              <a:gd name="connsiteY9" fmla="*/ 11363631 h 13679128"/>
              <a:gd name="connsiteX10" fmla="*/ 5604 w 10166709"/>
              <a:gd name="connsiteY10" fmla="*/ 0 h 1367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66709" h="13679128">
                <a:moveTo>
                  <a:pt x="5604" y="0"/>
                </a:moveTo>
                <a:lnTo>
                  <a:pt x="7194221" y="0"/>
                </a:lnTo>
                <a:lnTo>
                  <a:pt x="7255939" y="60486"/>
                </a:lnTo>
                <a:cubicBezTo>
                  <a:pt x="9053847" y="1886649"/>
                  <a:pt x="10161773" y="4383965"/>
                  <a:pt x="10161773" y="7137924"/>
                </a:cubicBezTo>
                <a:lnTo>
                  <a:pt x="10161773" y="11363631"/>
                </a:lnTo>
                <a:lnTo>
                  <a:pt x="10166709" y="11363631"/>
                </a:lnTo>
                <a:lnTo>
                  <a:pt x="10166709" y="13679128"/>
                </a:lnTo>
                <a:lnTo>
                  <a:pt x="0" y="13679128"/>
                </a:lnTo>
                <a:lnTo>
                  <a:pt x="0" y="11363631"/>
                </a:lnTo>
                <a:lnTo>
                  <a:pt x="5604" y="11363631"/>
                </a:lnTo>
                <a:lnTo>
                  <a:pt x="560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815866" y="2833181"/>
            <a:ext cx="3276814" cy="1384995"/>
          </a:xfrm>
        </p:spPr>
        <p:txBody>
          <a:bodyPr/>
          <a:lstStyle>
            <a:lvl1pPr>
              <a:defRPr sz="3001" b="1" i="0">
                <a:solidFill>
                  <a:schemeClr val="bg1"/>
                </a:solidFill>
                <a:latin typeface="Montserrat" panose="02000505000000020004" pitchFamily="2" charset="77"/>
              </a:defRPr>
            </a:lvl1pPr>
          </a:lstStyle>
          <a:p>
            <a:pPr lvl="0"/>
            <a:r>
              <a:rPr lang="en-US" dirty="0"/>
              <a:t>TITLE PAGE HEADLINE</a:t>
            </a:r>
            <a:br>
              <a:rPr lang="en-US" dirty="0"/>
            </a:br>
            <a:r>
              <a:rPr lang="en-US" dirty="0"/>
              <a:t>GOES HERE</a:t>
            </a:r>
          </a:p>
        </p:txBody>
      </p:sp>
      <p:sp>
        <p:nvSpPr>
          <p:cNvPr id="48" name="Text Placeholder 44">
            <a:extLst>
              <a:ext uri="{FF2B5EF4-FFF2-40B4-BE49-F238E27FC236}">
                <a16:creationId xmlns:a16="http://schemas.microsoft.com/office/drawing/2014/main" id="{12C22081-661F-1849-B549-87A67910E3BF}"/>
              </a:ext>
            </a:extLst>
          </p:cNvPr>
          <p:cNvSpPr>
            <a:spLocks noGrp="1"/>
          </p:cNvSpPr>
          <p:nvPr userDrawn="1">
            <p:ph type="body" sz="quarter" idx="11" hasCustomPrompt="1"/>
          </p:nvPr>
        </p:nvSpPr>
        <p:spPr>
          <a:xfrm>
            <a:off x="815866" y="4401979"/>
            <a:ext cx="3276814" cy="246222"/>
          </a:xfrm>
        </p:spPr>
        <p:txBody>
          <a:bodyPr/>
          <a:lstStyle>
            <a:lvl1pPr>
              <a:defRPr sz="1600" b="0" i="0">
                <a:solidFill>
                  <a:schemeClr val="bg1"/>
                </a:solidFill>
                <a:latin typeface="Arial" panose="020B0604020202020204" pitchFamily="34" charset="0"/>
                <a:cs typeface="Arial" panose="020B0604020202020204" pitchFamily="34" charset="0"/>
              </a:defRPr>
            </a:lvl1pPr>
          </a:lstStyle>
          <a:p>
            <a:pPr lvl="0"/>
            <a:r>
              <a:rPr lang="en-US" dirty="0"/>
              <a:t>January 2020</a:t>
            </a:r>
          </a:p>
        </p:txBody>
      </p:sp>
      <p:sp>
        <p:nvSpPr>
          <p:cNvPr id="66" name="Freeform 65">
            <a:extLst>
              <a:ext uri="{FF2B5EF4-FFF2-40B4-BE49-F238E27FC236}">
                <a16:creationId xmlns:a16="http://schemas.microsoft.com/office/drawing/2014/main" id="{26DEEC23-FCFB-6C4F-9677-FFC98365C9E1}"/>
              </a:ext>
            </a:extLst>
          </p:cNvPr>
          <p:cNvSpPr/>
          <p:nvPr userDrawn="1"/>
        </p:nvSpPr>
        <p:spPr>
          <a:xfrm>
            <a:off x="5057435" y="0"/>
            <a:ext cx="3567283" cy="4908416"/>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9816832">
                <a:moveTo>
                  <a:pt x="0" y="0"/>
                </a:moveTo>
                <a:lnTo>
                  <a:pt x="7134101" y="0"/>
                </a:lnTo>
                <a:lnTo>
                  <a:pt x="7134099" y="6249782"/>
                </a:lnTo>
                <a:cubicBezTo>
                  <a:pt x="7134099" y="8219809"/>
                  <a:pt x="5537076" y="9816832"/>
                  <a:pt x="3567049" y="9816832"/>
                </a:cubicBezTo>
                <a:lnTo>
                  <a:pt x="3567050" y="9816831"/>
                </a:lnTo>
                <a:cubicBezTo>
                  <a:pt x="1597023" y="9816831"/>
                  <a:pt x="0" y="8219808"/>
                  <a:pt x="0" y="6249781"/>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65" name="Freeform 64">
            <a:extLst>
              <a:ext uri="{FF2B5EF4-FFF2-40B4-BE49-F238E27FC236}">
                <a16:creationId xmlns:a16="http://schemas.microsoft.com/office/drawing/2014/main" id="{B4442DC1-2E7B-EB40-93E8-22074AB92693}"/>
              </a:ext>
            </a:extLst>
          </p:cNvPr>
          <p:cNvSpPr/>
          <p:nvPr userDrawn="1"/>
        </p:nvSpPr>
        <p:spPr>
          <a:xfrm>
            <a:off x="8629654" y="1641987"/>
            <a:ext cx="3567282" cy="5219700"/>
          </a:xfrm>
          <a:custGeom>
            <a:avLst/>
            <a:gdLst>
              <a:gd name="connsiteX0" fmla="*/ 3567050 w 7134100"/>
              <a:gd name="connsiteY0" fmla="*/ 0 h 10439400"/>
              <a:gd name="connsiteX1" fmla="*/ 7134100 w 7134100"/>
              <a:gd name="connsiteY1" fmla="*/ 3567050 h 10439400"/>
              <a:gd name="connsiteX2" fmla="*/ 7134098 w 7134100"/>
              <a:gd name="connsiteY2" fmla="*/ 10439400 h 10439400"/>
              <a:gd name="connsiteX3" fmla="*/ 0 w 7134100"/>
              <a:gd name="connsiteY3" fmla="*/ 10439400 h 10439400"/>
              <a:gd name="connsiteX4" fmla="*/ 0 w 7134100"/>
              <a:gd name="connsiteY4" fmla="*/ 3567050 h 10439400"/>
              <a:gd name="connsiteX5" fmla="*/ 3567050 w 7134100"/>
              <a:gd name="connsiteY5" fmla="*/ 0 h 1043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0" h="10439400">
                <a:moveTo>
                  <a:pt x="3567050" y="0"/>
                </a:moveTo>
                <a:cubicBezTo>
                  <a:pt x="5537078" y="0"/>
                  <a:pt x="7134100" y="1597023"/>
                  <a:pt x="7134100" y="3567050"/>
                </a:cubicBezTo>
                <a:lnTo>
                  <a:pt x="7134098" y="10439400"/>
                </a:lnTo>
                <a:lnTo>
                  <a:pt x="0" y="10439400"/>
                </a:lnTo>
                <a:lnTo>
                  <a:pt x="0" y="3567050"/>
                </a:lnTo>
                <a:cubicBezTo>
                  <a:pt x="0" y="1597023"/>
                  <a:pt x="1597022" y="0"/>
                  <a:pt x="356705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64" name="Freeform 63">
            <a:extLst>
              <a:ext uri="{FF2B5EF4-FFF2-40B4-BE49-F238E27FC236}">
                <a16:creationId xmlns:a16="http://schemas.microsoft.com/office/drawing/2014/main" id="{A0B26798-F401-5A48-B35B-8FBA2ABC1520}"/>
              </a:ext>
            </a:extLst>
          </p:cNvPr>
          <p:cNvSpPr/>
          <p:nvPr userDrawn="1"/>
        </p:nvSpPr>
        <p:spPr>
          <a:xfrm>
            <a:off x="5069822" y="491579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pic>
        <p:nvPicPr>
          <p:cNvPr id="67" name="Picture 66">
            <a:extLst>
              <a:ext uri="{FF2B5EF4-FFF2-40B4-BE49-F238E27FC236}">
                <a16:creationId xmlns:a16="http://schemas.microsoft.com/office/drawing/2014/main" id="{F3019598-4E58-A24A-BF4E-C64B2E4E38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18331" y="406552"/>
            <a:ext cx="2252375" cy="828883"/>
          </a:xfrm>
          <a:prstGeom prst="rect">
            <a:avLst/>
          </a:prstGeom>
        </p:spPr>
      </p:pic>
      <p:sp>
        <p:nvSpPr>
          <p:cNvPr id="73" name="Freeform 72">
            <a:extLst>
              <a:ext uri="{FF2B5EF4-FFF2-40B4-BE49-F238E27FC236}">
                <a16:creationId xmlns:a16="http://schemas.microsoft.com/office/drawing/2014/main" id="{958F8E9D-060C-9A40-8245-A770DA17C316}"/>
              </a:ext>
            </a:extLst>
          </p:cNvPr>
          <p:cNvSpPr/>
          <p:nvPr userDrawn="1"/>
        </p:nvSpPr>
        <p:spPr>
          <a:xfrm>
            <a:off x="0" y="1"/>
            <a:ext cx="1797876" cy="3686"/>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72" name="Freeform 71">
            <a:extLst>
              <a:ext uri="{FF2B5EF4-FFF2-40B4-BE49-F238E27FC236}">
                <a16:creationId xmlns:a16="http://schemas.microsoft.com/office/drawing/2014/main" id="{39E79266-9528-DD43-A25B-14E4743DAC42}"/>
              </a:ext>
            </a:extLst>
          </p:cNvPr>
          <p:cNvSpPr/>
          <p:nvPr userDrawn="1"/>
        </p:nvSpPr>
        <p:spPr>
          <a:xfrm>
            <a:off x="-14767" y="3687"/>
            <a:ext cx="14767" cy="6858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86" name="Text Placeholder 44">
            <a:extLst>
              <a:ext uri="{FF2B5EF4-FFF2-40B4-BE49-F238E27FC236}">
                <a16:creationId xmlns:a16="http://schemas.microsoft.com/office/drawing/2014/main" id="{A6E94390-36E6-E64F-BE2F-23353625F883}"/>
              </a:ext>
            </a:extLst>
          </p:cNvPr>
          <p:cNvSpPr>
            <a:spLocks noGrp="1"/>
          </p:cNvSpPr>
          <p:nvPr>
            <p:ph type="body" sz="quarter" idx="12" hasCustomPrompt="1"/>
          </p:nvPr>
        </p:nvSpPr>
        <p:spPr>
          <a:xfrm>
            <a:off x="815866" y="2510447"/>
            <a:ext cx="3276814" cy="153889"/>
          </a:xfrm>
        </p:spPr>
        <p:txBody>
          <a:bodyPr/>
          <a:lstStyle>
            <a:lvl1pPr>
              <a:defRPr sz="1000" b="1" i="0">
                <a:solidFill>
                  <a:schemeClr val="bg1"/>
                </a:solidFill>
                <a:latin typeface="Arial" panose="020B0604020202020204" pitchFamily="34" charset="0"/>
                <a:cs typeface="Arial" panose="020B0604020202020204" pitchFamily="34" charset="0"/>
              </a:defRPr>
            </a:lvl1pPr>
          </a:lstStyle>
          <a:p>
            <a:pPr lvl="0"/>
            <a:r>
              <a:rPr lang="en-US" dirty="0"/>
              <a:t>MAKING EVERY WOMAN AND GIRL COUNT</a:t>
            </a:r>
          </a:p>
        </p:txBody>
      </p:sp>
      <p:pic>
        <p:nvPicPr>
          <p:cNvPr id="3" name="Picture 2">
            <a:extLst>
              <a:ext uri="{FF2B5EF4-FFF2-40B4-BE49-F238E27FC236}">
                <a16:creationId xmlns:a16="http://schemas.microsoft.com/office/drawing/2014/main" id="{6C240D2B-F4B2-7149-9897-1632B440D9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1521" y="5829300"/>
            <a:ext cx="1947079" cy="862862"/>
          </a:xfrm>
          <a:prstGeom prst="rect">
            <a:avLst/>
          </a:prstGeom>
        </p:spPr>
      </p:pic>
    </p:spTree>
    <p:extLst>
      <p:ext uri="{BB962C8B-B14F-4D97-AF65-F5344CB8AC3E}">
        <p14:creationId xmlns:p14="http://schemas.microsoft.com/office/powerpoint/2010/main" val="176538697"/>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guide id="4" pos="146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1">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12192000" cy="685800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66" name="Freeform 65">
            <a:extLst>
              <a:ext uri="{FF2B5EF4-FFF2-40B4-BE49-F238E27FC236}">
                <a16:creationId xmlns:a16="http://schemas.microsoft.com/office/drawing/2014/main" id="{26DEEC23-FCFB-6C4F-9677-FFC98365C9E1}"/>
              </a:ext>
            </a:extLst>
          </p:cNvPr>
          <p:cNvSpPr/>
          <p:nvPr userDrawn="1"/>
        </p:nvSpPr>
        <p:spPr>
          <a:xfrm>
            <a:off x="5057435" y="0"/>
            <a:ext cx="3567283" cy="4908416"/>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9816832">
                <a:moveTo>
                  <a:pt x="0" y="0"/>
                </a:moveTo>
                <a:lnTo>
                  <a:pt x="7134101" y="0"/>
                </a:lnTo>
                <a:lnTo>
                  <a:pt x="7134099" y="6249782"/>
                </a:lnTo>
                <a:cubicBezTo>
                  <a:pt x="7134099" y="8219809"/>
                  <a:pt x="5537076" y="9816832"/>
                  <a:pt x="3567049" y="9816832"/>
                </a:cubicBezTo>
                <a:lnTo>
                  <a:pt x="3567050" y="9816831"/>
                </a:lnTo>
                <a:cubicBezTo>
                  <a:pt x="1597023" y="9816831"/>
                  <a:pt x="0" y="8219808"/>
                  <a:pt x="0" y="6249781"/>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65" name="Freeform 64">
            <a:extLst>
              <a:ext uri="{FF2B5EF4-FFF2-40B4-BE49-F238E27FC236}">
                <a16:creationId xmlns:a16="http://schemas.microsoft.com/office/drawing/2014/main" id="{B4442DC1-2E7B-EB40-93E8-22074AB92693}"/>
              </a:ext>
            </a:extLst>
          </p:cNvPr>
          <p:cNvSpPr/>
          <p:nvPr userDrawn="1"/>
        </p:nvSpPr>
        <p:spPr>
          <a:xfrm>
            <a:off x="8629654" y="1641987"/>
            <a:ext cx="3567282" cy="5219700"/>
          </a:xfrm>
          <a:custGeom>
            <a:avLst/>
            <a:gdLst>
              <a:gd name="connsiteX0" fmla="*/ 3567050 w 7134100"/>
              <a:gd name="connsiteY0" fmla="*/ 0 h 10439400"/>
              <a:gd name="connsiteX1" fmla="*/ 7134100 w 7134100"/>
              <a:gd name="connsiteY1" fmla="*/ 3567050 h 10439400"/>
              <a:gd name="connsiteX2" fmla="*/ 7134098 w 7134100"/>
              <a:gd name="connsiteY2" fmla="*/ 10439400 h 10439400"/>
              <a:gd name="connsiteX3" fmla="*/ 0 w 7134100"/>
              <a:gd name="connsiteY3" fmla="*/ 10439400 h 10439400"/>
              <a:gd name="connsiteX4" fmla="*/ 0 w 7134100"/>
              <a:gd name="connsiteY4" fmla="*/ 3567050 h 10439400"/>
              <a:gd name="connsiteX5" fmla="*/ 3567050 w 7134100"/>
              <a:gd name="connsiteY5" fmla="*/ 0 h 1043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0" h="10439400">
                <a:moveTo>
                  <a:pt x="3567050" y="0"/>
                </a:moveTo>
                <a:cubicBezTo>
                  <a:pt x="5537078" y="0"/>
                  <a:pt x="7134100" y="1597023"/>
                  <a:pt x="7134100" y="3567050"/>
                </a:cubicBezTo>
                <a:lnTo>
                  <a:pt x="7134098" y="10439400"/>
                </a:lnTo>
                <a:lnTo>
                  <a:pt x="0" y="10439400"/>
                </a:lnTo>
                <a:lnTo>
                  <a:pt x="0" y="3567050"/>
                </a:lnTo>
                <a:cubicBezTo>
                  <a:pt x="0" y="1597023"/>
                  <a:pt x="1597022" y="0"/>
                  <a:pt x="356705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64" name="Freeform 63">
            <a:extLst>
              <a:ext uri="{FF2B5EF4-FFF2-40B4-BE49-F238E27FC236}">
                <a16:creationId xmlns:a16="http://schemas.microsoft.com/office/drawing/2014/main" id="{A0B26798-F401-5A48-B35B-8FBA2ABC1520}"/>
              </a:ext>
            </a:extLst>
          </p:cNvPr>
          <p:cNvSpPr/>
          <p:nvPr userDrawn="1"/>
        </p:nvSpPr>
        <p:spPr>
          <a:xfrm>
            <a:off x="5069822" y="491579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pic>
        <p:nvPicPr>
          <p:cNvPr id="67" name="Picture 66">
            <a:extLst>
              <a:ext uri="{FF2B5EF4-FFF2-40B4-BE49-F238E27FC236}">
                <a16:creationId xmlns:a16="http://schemas.microsoft.com/office/drawing/2014/main" id="{F3019598-4E58-A24A-BF4E-C64B2E4E38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18331" y="406552"/>
            <a:ext cx="2252375" cy="828883"/>
          </a:xfrm>
          <a:prstGeom prst="rect">
            <a:avLst/>
          </a:prstGeom>
        </p:spPr>
      </p:pic>
      <p:sp>
        <p:nvSpPr>
          <p:cNvPr id="73" name="Freeform 72">
            <a:extLst>
              <a:ext uri="{FF2B5EF4-FFF2-40B4-BE49-F238E27FC236}">
                <a16:creationId xmlns:a16="http://schemas.microsoft.com/office/drawing/2014/main" id="{958F8E9D-060C-9A40-8245-A770DA17C316}"/>
              </a:ext>
            </a:extLst>
          </p:cNvPr>
          <p:cNvSpPr/>
          <p:nvPr userDrawn="1"/>
        </p:nvSpPr>
        <p:spPr>
          <a:xfrm>
            <a:off x="0" y="1"/>
            <a:ext cx="1797876" cy="3686"/>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72" name="Freeform 71">
            <a:extLst>
              <a:ext uri="{FF2B5EF4-FFF2-40B4-BE49-F238E27FC236}">
                <a16:creationId xmlns:a16="http://schemas.microsoft.com/office/drawing/2014/main" id="{39E79266-9528-DD43-A25B-14E4743DAC42}"/>
              </a:ext>
            </a:extLst>
          </p:cNvPr>
          <p:cNvSpPr/>
          <p:nvPr userDrawn="1"/>
        </p:nvSpPr>
        <p:spPr>
          <a:xfrm>
            <a:off x="-14767" y="3687"/>
            <a:ext cx="14767" cy="6858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13" name="Text Placeholder 44">
            <a:extLst>
              <a:ext uri="{FF2B5EF4-FFF2-40B4-BE49-F238E27FC236}">
                <a16:creationId xmlns:a16="http://schemas.microsoft.com/office/drawing/2014/main" id="{20199B3D-584A-C543-8A7C-0C3502E8B0F5}"/>
              </a:ext>
            </a:extLst>
          </p:cNvPr>
          <p:cNvSpPr>
            <a:spLocks noGrp="1"/>
          </p:cNvSpPr>
          <p:nvPr>
            <p:ph type="body" sz="quarter" idx="10" hasCustomPrompt="1"/>
          </p:nvPr>
        </p:nvSpPr>
        <p:spPr>
          <a:xfrm>
            <a:off x="800100" y="3101554"/>
            <a:ext cx="4621926" cy="677109"/>
          </a:xfrm>
        </p:spPr>
        <p:txBody>
          <a:bodyPr anchor="ctr" anchorCtr="0"/>
          <a:lstStyle>
            <a:lvl1pPr>
              <a:defRPr sz="4400" b="1" i="0">
                <a:solidFill>
                  <a:schemeClr val="tx1"/>
                </a:solidFill>
                <a:latin typeface="Montserrat" panose="02000505000000020004" pitchFamily="2" charset="77"/>
              </a:defRPr>
            </a:lvl1pPr>
          </a:lstStyle>
          <a:p>
            <a:pPr lvl="0"/>
            <a:r>
              <a:rPr lang="en-US" dirty="0"/>
              <a:t>THANK YOU</a:t>
            </a:r>
          </a:p>
        </p:txBody>
      </p:sp>
      <p:pic>
        <p:nvPicPr>
          <p:cNvPr id="3" name="Picture 2">
            <a:extLst>
              <a:ext uri="{FF2B5EF4-FFF2-40B4-BE49-F238E27FC236}">
                <a16:creationId xmlns:a16="http://schemas.microsoft.com/office/drawing/2014/main" id="{E218F479-D43B-3448-B27E-48A59BEEECA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0" y="5638800"/>
            <a:ext cx="2141839" cy="643637"/>
          </a:xfrm>
          <a:prstGeom prst="rect">
            <a:avLst/>
          </a:prstGeom>
        </p:spPr>
      </p:pic>
    </p:spTree>
    <p:extLst>
      <p:ext uri="{BB962C8B-B14F-4D97-AF65-F5344CB8AC3E}">
        <p14:creationId xmlns:p14="http://schemas.microsoft.com/office/powerpoint/2010/main" val="3351170952"/>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hank you 2">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A27C36-E27C-2F4F-A088-A56664D31970}"/>
              </a:ext>
            </a:extLst>
          </p:cNvPr>
          <p:cNvPicPr>
            <a:picLocks noChangeAspect="1"/>
          </p:cNvPicPr>
          <p:nvPr userDrawn="1"/>
        </p:nvPicPr>
        <p:blipFill rotWithShape="1">
          <a:blip r:embed="rId2"/>
          <a:srcRect l="5600" t="1978" r="23611" b="51517"/>
          <a:stretch/>
        </p:blipFill>
        <p:spPr>
          <a:xfrm>
            <a:off x="0" y="-13138"/>
            <a:ext cx="12192000" cy="6871138"/>
          </a:xfrm>
          <a:prstGeom prst="rect">
            <a:avLst/>
          </a:prstGeom>
        </p:spPr>
      </p:pic>
      <p:sp>
        <p:nvSpPr>
          <p:cNvPr id="5" name="Text Placeholder 44">
            <a:extLst>
              <a:ext uri="{FF2B5EF4-FFF2-40B4-BE49-F238E27FC236}">
                <a16:creationId xmlns:a16="http://schemas.microsoft.com/office/drawing/2014/main" id="{F143D28B-CEE9-B94D-8239-606801726CE1}"/>
              </a:ext>
            </a:extLst>
          </p:cNvPr>
          <p:cNvSpPr>
            <a:spLocks noGrp="1"/>
          </p:cNvSpPr>
          <p:nvPr>
            <p:ph type="body" sz="quarter" idx="10" hasCustomPrompt="1"/>
          </p:nvPr>
        </p:nvSpPr>
        <p:spPr>
          <a:xfrm>
            <a:off x="800100" y="3101554"/>
            <a:ext cx="4621926" cy="677109"/>
          </a:xfrm>
        </p:spPr>
        <p:txBody>
          <a:bodyPr anchor="ctr" anchorCtr="0"/>
          <a:lstStyle>
            <a:lvl1pPr>
              <a:defRPr sz="4400" b="1" i="0">
                <a:solidFill>
                  <a:schemeClr val="bg2"/>
                </a:solidFill>
                <a:latin typeface="Montserrat" panose="02000505000000020004" pitchFamily="2" charset="77"/>
              </a:defRPr>
            </a:lvl1pPr>
          </a:lstStyle>
          <a:p>
            <a:pPr lvl="0"/>
            <a:r>
              <a:rPr lang="en-US" dirty="0"/>
              <a:t>THANK YOU</a:t>
            </a:r>
          </a:p>
        </p:txBody>
      </p:sp>
      <p:pic>
        <p:nvPicPr>
          <p:cNvPr id="7" name="Picture 6">
            <a:extLst>
              <a:ext uri="{FF2B5EF4-FFF2-40B4-BE49-F238E27FC236}">
                <a16:creationId xmlns:a16="http://schemas.microsoft.com/office/drawing/2014/main" id="{74CC99F6-CECC-3841-B698-177BDD40F8F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1521" y="5829300"/>
            <a:ext cx="1947079" cy="862862"/>
          </a:xfrm>
          <a:prstGeom prst="rect">
            <a:avLst/>
          </a:prstGeom>
        </p:spPr>
      </p:pic>
    </p:spTree>
    <p:extLst>
      <p:ext uri="{BB962C8B-B14F-4D97-AF65-F5344CB8AC3E}">
        <p14:creationId xmlns:p14="http://schemas.microsoft.com/office/powerpoint/2010/main" val="355666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6F3BC7A-C7CB-C243-B442-9247E93D17CA}"/>
              </a:ext>
            </a:extLst>
          </p:cNvPr>
          <p:cNvPicPr>
            <a:picLocks noChangeAspect="1"/>
          </p:cNvPicPr>
          <p:nvPr userDrawn="1"/>
        </p:nvPicPr>
        <p:blipFill>
          <a:blip r:embed="rId2"/>
          <a:stretch>
            <a:fillRect/>
          </a:stretch>
        </p:blipFill>
        <p:spPr>
          <a:xfrm>
            <a:off x="-1" y="6062843"/>
            <a:ext cx="12192000" cy="62744"/>
          </a:xfrm>
          <a:prstGeom prst="rect">
            <a:avLst/>
          </a:prstGeom>
        </p:spPr>
      </p:pic>
      <p:pic>
        <p:nvPicPr>
          <p:cNvPr id="8" name="Picture 7">
            <a:extLst>
              <a:ext uri="{FF2B5EF4-FFF2-40B4-BE49-F238E27FC236}">
                <a16:creationId xmlns:a16="http://schemas.microsoft.com/office/drawing/2014/main" id="{0674CC22-B2D9-BA41-BF4A-F363B31A94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54990" y="6249202"/>
            <a:ext cx="1318414" cy="485182"/>
          </a:xfrm>
          <a:prstGeom prst="rect">
            <a:avLst/>
          </a:prstGeom>
        </p:spPr>
      </p:pic>
      <p:sp>
        <p:nvSpPr>
          <p:cNvPr id="15" name="Text Placeholder 14">
            <a:extLst>
              <a:ext uri="{FF2B5EF4-FFF2-40B4-BE49-F238E27FC236}">
                <a16:creationId xmlns:a16="http://schemas.microsoft.com/office/drawing/2014/main" id="{791701D2-F520-3B4C-B848-F4A99FF91642}"/>
              </a:ext>
            </a:extLst>
          </p:cNvPr>
          <p:cNvSpPr>
            <a:spLocks noGrp="1"/>
          </p:cNvSpPr>
          <p:nvPr>
            <p:ph type="body" sz="quarter" idx="10" hasCustomPrompt="1"/>
          </p:nvPr>
        </p:nvSpPr>
        <p:spPr>
          <a:xfrm>
            <a:off x="793289" y="564120"/>
            <a:ext cx="10616976" cy="298618"/>
          </a:xfrm>
        </p:spPr>
        <p:txBody>
          <a:bodyPr/>
          <a:lstStyle>
            <a:lvl1pPr>
              <a:defRPr sz="1941" b="1" i="0">
                <a:solidFill>
                  <a:schemeClr val="tx1"/>
                </a:solidFill>
                <a:latin typeface="Montserrat" panose="02000505000000020004" pitchFamily="2" charset="77"/>
              </a:defRPr>
            </a:lvl1pPr>
          </a:lstStyle>
          <a:p>
            <a:pPr lvl="0"/>
            <a:r>
              <a:rPr lang="en-US" dirty="0"/>
              <a:t>HEADLINES GO HERE</a:t>
            </a:r>
          </a:p>
        </p:txBody>
      </p:sp>
      <p:sp>
        <p:nvSpPr>
          <p:cNvPr id="17" name="Text Placeholder 16">
            <a:extLst>
              <a:ext uri="{FF2B5EF4-FFF2-40B4-BE49-F238E27FC236}">
                <a16:creationId xmlns:a16="http://schemas.microsoft.com/office/drawing/2014/main" id="{F71CC9AD-8B2B-9F49-9E91-46A3797BA280}"/>
              </a:ext>
            </a:extLst>
          </p:cNvPr>
          <p:cNvSpPr>
            <a:spLocks noGrp="1"/>
          </p:cNvSpPr>
          <p:nvPr>
            <p:ph type="body" sz="quarter" idx="11"/>
          </p:nvPr>
        </p:nvSpPr>
        <p:spPr>
          <a:xfrm>
            <a:off x="793289" y="1580690"/>
            <a:ext cx="10616976" cy="1119858"/>
          </a:xfrm>
        </p:spPr>
        <p:txBody>
          <a:bodyPr/>
          <a:lstStyle>
            <a:lvl1pPr>
              <a:defRPr sz="1456">
                <a:solidFill>
                  <a:schemeClr val="accent3"/>
                </a:solidFill>
                <a:latin typeface="Arial" panose="020B0604020202020204" pitchFamily="34" charset="0"/>
                <a:cs typeface="Arial" panose="020B0604020202020204" pitchFamily="34" charset="0"/>
              </a:defRPr>
            </a:lvl1pPr>
            <a:lvl2pPr>
              <a:defRPr sz="1456">
                <a:solidFill>
                  <a:schemeClr val="accent3"/>
                </a:solidFill>
                <a:latin typeface="Arial" panose="020B0604020202020204" pitchFamily="34" charset="0"/>
                <a:cs typeface="Arial" panose="020B0604020202020204" pitchFamily="34" charset="0"/>
              </a:defRPr>
            </a:lvl2pPr>
            <a:lvl3pPr>
              <a:defRPr sz="1456">
                <a:solidFill>
                  <a:schemeClr val="accent3"/>
                </a:solidFill>
                <a:latin typeface="Arial" panose="020B0604020202020204" pitchFamily="34" charset="0"/>
                <a:cs typeface="Arial" panose="020B0604020202020204" pitchFamily="34" charset="0"/>
              </a:defRPr>
            </a:lvl3pPr>
            <a:lvl4pPr>
              <a:defRPr sz="1456">
                <a:solidFill>
                  <a:schemeClr val="accent3"/>
                </a:solidFill>
                <a:latin typeface="Arial" panose="020B0604020202020204" pitchFamily="34" charset="0"/>
                <a:cs typeface="Arial" panose="020B0604020202020204" pitchFamily="34" charset="0"/>
              </a:defRPr>
            </a:lvl4pPr>
            <a:lvl5pPr>
              <a:defRPr sz="1456">
                <a:solidFill>
                  <a:schemeClr val="accent3"/>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Holder 6">
            <a:extLst>
              <a:ext uri="{FF2B5EF4-FFF2-40B4-BE49-F238E27FC236}">
                <a16:creationId xmlns:a16="http://schemas.microsoft.com/office/drawing/2014/main" id="{A1110A4E-A1AD-1E4A-B229-270C8E3E6B78}"/>
              </a:ext>
            </a:extLst>
          </p:cNvPr>
          <p:cNvSpPr>
            <a:spLocks noGrp="1"/>
          </p:cNvSpPr>
          <p:nvPr>
            <p:ph type="dt" sz="half" idx="6"/>
          </p:nvPr>
        </p:nvSpPr>
        <p:spPr>
          <a:xfrm>
            <a:off x="794444" y="6440482"/>
            <a:ext cx="6503042" cy="130646"/>
          </a:xfrm>
          <a:prstGeom prst="rect">
            <a:avLst/>
          </a:prstGeom>
        </p:spPr>
        <p:txBody>
          <a:bodyPr lIns="0" tIns="0" rIns="0" bIns="0"/>
          <a:lstStyle>
            <a:lvl1pPr algn="l">
              <a:defRPr sz="849">
                <a:solidFill>
                  <a:schemeClr val="tx1">
                    <a:tint val="75000"/>
                  </a:schemeClr>
                </a:solidFill>
                <a:latin typeface="Arial" panose="020B0604020202020204" pitchFamily="34" charset="0"/>
                <a:cs typeface="Arial" panose="020B0604020202020204" pitchFamily="34" charset="0"/>
              </a:defRPr>
            </a:lvl1p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Tree>
    <p:extLst>
      <p:ext uri="{BB962C8B-B14F-4D97-AF65-F5344CB8AC3E}">
        <p14:creationId xmlns:p14="http://schemas.microsoft.com/office/powerpoint/2010/main" val="3227056741"/>
      </p:ext>
    </p:extLst>
  </p:cSld>
  <p:clrMapOvr>
    <a:masterClrMapping/>
  </p:clrMapOvr>
  <p:extLst>
    <p:ext uri="{DCECCB84-F9BA-43D5-87BE-67443E8EF086}">
      <p15:sldGuideLst xmlns:p15="http://schemas.microsoft.com/office/powerpoint/2012/main">
        <p15:guide id="1" orient="horz" pos="7638">
          <p15:clr>
            <a:srgbClr val="FBAE40"/>
          </p15:clr>
        </p15:guide>
        <p15:guide id="2" pos="1008">
          <p15:clr>
            <a:srgbClr val="FBAE40"/>
          </p15:clr>
        </p15:guide>
        <p15:guide id="3" pos="14375">
          <p15:clr>
            <a:srgbClr val="FBAE40"/>
          </p15:clr>
        </p15:guide>
        <p15:guide id="4" orient="horz" pos="711">
          <p15:clr>
            <a:srgbClr val="FBAE40"/>
          </p15:clr>
        </p15:guide>
        <p15:guide id="5" orient="horz" pos="199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91F0F61-429B-A843-919D-ADD7CBBEF8F1}"/>
              </a:ext>
            </a:extLst>
          </p:cNvPr>
          <p:cNvSpPr/>
          <p:nvPr userDrawn="1"/>
        </p:nvSpPr>
        <p:spPr>
          <a:xfrm>
            <a:off x="609601" y="497224"/>
            <a:ext cx="10972800" cy="435473"/>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5453" tIns="27727" rIns="55453" bIns="27727" numCol="1" spcCol="0" rtlCol="0" fromWordArt="0" anchor="ctr" anchorCtr="0" forceAA="0" compatLnSpc="1">
            <a:prstTxWarp prst="textNoShape">
              <a:avLst/>
            </a:prstTxWarp>
            <a:noAutofit/>
          </a:bodyPr>
          <a:lstStyle/>
          <a:p>
            <a:pPr algn="ctr"/>
            <a:endParaRPr lang="en-US" sz="1324"/>
          </a:p>
        </p:txBody>
      </p:sp>
      <p:pic>
        <p:nvPicPr>
          <p:cNvPr id="6" name="Picture 5">
            <a:extLst>
              <a:ext uri="{FF2B5EF4-FFF2-40B4-BE49-F238E27FC236}">
                <a16:creationId xmlns:a16="http://schemas.microsoft.com/office/drawing/2014/main" id="{26F3BC7A-C7CB-C243-B442-9247E93D17CA}"/>
              </a:ext>
            </a:extLst>
          </p:cNvPr>
          <p:cNvPicPr>
            <a:picLocks noChangeAspect="1"/>
          </p:cNvPicPr>
          <p:nvPr userDrawn="1"/>
        </p:nvPicPr>
        <p:blipFill>
          <a:blip r:embed="rId2"/>
          <a:stretch>
            <a:fillRect/>
          </a:stretch>
        </p:blipFill>
        <p:spPr>
          <a:xfrm>
            <a:off x="-1" y="6062843"/>
            <a:ext cx="12192000" cy="62744"/>
          </a:xfrm>
          <a:prstGeom prst="rect">
            <a:avLst/>
          </a:prstGeom>
        </p:spPr>
      </p:pic>
      <p:pic>
        <p:nvPicPr>
          <p:cNvPr id="8" name="Picture 7">
            <a:extLst>
              <a:ext uri="{FF2B5EF4-FFF2-40B4-BE49-F238E27FC236}">
                <a16:creationId xmlns:a16="http://schemas.microsoft.com/office/drawing/2014/main" id="{0674CC22-B2D9-BA41-BF4A-F363B31A94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54990" y="6249202"/>
            <a:ext cx="1318414" cy="485182"/>
          </a:xfrm>
          <a:prstGeom prst="rect">
            <a:avLst/>
          </a:prstGeom>
        </p:spPr>
      </p:pic>
      <p:sp>
        <p:nvSpPr>
          <p:cNvPr id="15" name="Text Placeholder 14">
            <a:extLst>
              <a:ext uri="{FF2B5EF4-FFF2-40B4-BE49-F238E27FC236}">
                <a16:creationId xmlns:a16="http://schemas.microsoft.com/office/drawing/2014/main" id="{791701D2-F520-3B4C-B848-F4A99FF91642}"/>
              </a:ext>
            </a:extLst>
          </p:cNvPr>
          <p:cNvSpPr>
            <a:spLocks noGrp="1"/>
          </p:cNvSpPr>
          <p:nvPr>
            <p:ph type="body" sz="quarter" idx="10" hasCustomPrompt="1"/>
          </p:nvPr>
        </p:nvSpPr>
        <p:spPr>
          <a:xfrm>
            <a:off x="793289" y="564120"/>
            <a:ext cx="10616976" cy="298618"/>
          </a:xfrm>
        </p:spPr>
        <p:txBody>
          <a:bodyPr/>
          <a:lstStyle>
            <a:lvl1pPr>
              <a:defRPr sz="1941" b="1" i="0">
                <a:solidFill>
                  <a:schemeClr val="bg1"/>
                </a:solidFill>
                <a:latin typeface="Montserrat" panose="02000505000000020004" pitchFamily="2" charset="77"/>
              </a:defRPr>
            </a:lvl1pPr>
          </a:lstStyle>
          <a:p>
            <a:pPr lvl="0"/>
            <a:r>
              <a:rPr lang="en-US" dirty="0"/>
              <a:t>HEADLINES GO HERE</a:t>
            </a:r>
          </a:p>
        </p:txBody>
      </p:sp>
      <p:sp>
        <p:nvSpPr>
          <p:cNvPr id="17" name="Text Placeholder 16">
            <a:extLst>
              <a:ext uri="{FF2B5EF4-FFF2-40B4-BE49-F238E27FC236}">
                <a16:creationId xmlns:a16="http://schemas.microsoft.com/office/drawing/2014/main" id="{F71CC9AD-8B2B-9F49-9E91-46A3797BA280}"/>
              </a:ext>
            </a:extLst>
          </p:cNvPr>
          <p:cNvSpPr>
            <a:spLocks noGrp="1"/>
          </p:cNvSpPr>
          <p:nvPr>
            <p:ph type="body" sz="quarter" idx="11"/>
          </p:nvPr>
        </p:nvSpPr>
        <p:spPr>
          <a:xfrm>
            <a:off x="793289" y="1580690"/>
            <a:ext cx="10616976" cy="1119858"/>
          </a:xfrm>
        </p:spPr>
        <p:txBody>
          <a:bodyPr/>
          <a:lstStyle>
            <a:lvl1pPr>
              <a:defRPr sz="1400">
                <a:solidFill>
                  <a:schemeClr val="accent3"/>
                </a:solidFill>
                <a:latin typeface="Arial" panose="020B0604020202020204" pitchFamily="34" charset="0"/>
                <a:cs typeface="Arial" panose="020B0604020202020204" pitchFamily="34" charset="0"/>
              </a:defRPr>
            </a:lvl1pPr>
            <a:lvl2pPr>
              <a:defRPr sz="1400">
                <a:solidFill>
                  <a:schemeClr val="accent3"/>
                </a:solidFill>
                <a:latin typeface="Arial" panose="020B0604020202020204" pitchFamily="34" charset="0"/>
                <a:cs typeface="Arial" panose="020B0604020202020204" pitchFamily="34" charset="0"/>
              </a:defRPr>
            </a:lvl2pPr>
            <a:lvl3pPr>
              <a:defRPr sz="1400">
                <a:solidFill>
                  <a:schemeClr val="accent3"/>
                </a:solidFill>
                <a:latin typeface="Arial" panose="020B0604020202020204" pitchFamily="34" charset="0"/>
                <a:cs typeface="Arial" panose="020B0604020202020204" pitchFamily="34" charset="0"/>
              </a:defRPr>
            </a:lvl3pPr>
            <a:lvl4pPr>
              <a:defRPr sz="1400">
                <a:solidFill>
                  <a:schemeClr val="accent3"/>
                </a:solidFill>
                <a:latin typeface="Arial" panose="020B0604020202020204" pitchFamily="34" charset="0"/>
                <a:cs typeface="Arial" panose="020B0604020202020204" pitchFamily="34" charset="0"/>
              </a:defRPr>
            </a:lvl4pPr>
            <a:lvl5pPr>
              <a:defRPr sz="1400">
                <a:solidFill>
                  <a:schemeClr val="accent3"/>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Holder 6">
            <a:extLst>
              <a:ext uri="{FF2B5EF4-FFF2-40B4-BE49-F238E27FC236}">
                <a16:creationId xmlns:a16="http://schemas.microsoft.com/office/drawing/2014/main" id="{61CA73B6-FAD4-A843-B6FF-D757F87037FE}"/>
              </a:ext>
            </a:extLst>
          </p:cNvPr>
          <p:cNvSpPr>
            <a:spLocks noGrp="1"/>
          </p:cNvSpPr>
          <p:nvPr>
            <p:ph type="dt" sz="half" idx="6"/>
          </p:nvPr>
        </p:nvSpPr>
        <p:spPr>
          <a:xfrm>
            <a:off x="794444" y="6440482"/>
            <a:ext cx="6503042" cy="130646"/>
          </a:xfrm>
          <a:prstGeom prst="rect">
            <a:avLst/>
          </a:prstGeom>
        </p:spPr>
        <p:txBody>
          <a:bodyPr lIns="0" tIns="0" rIns="0" bIns="0"/>
          <a:lstStyle>
            <a:lvl1pPr algn="l">
              <a:defRPr sz="849">
                <a:solidFill>
                  <a:schemeClr val="tx1">
                    <a:tint val="75000"/>
                  </a:schemeClr>
                </a:solidFill>
                <a:latin typeface="Arial" panose="020B0604020202020204" pitchFamily="34" charset="0"/>
                <a:cs typeface="Arial" panose="020B0604020202020204" pitchFamily="34" charset="0"/>
              </a:defRPr>
            </a:lvl1p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Tree>
    <p:extLst>
      <p:ext uri="{BB962C8B-B14F-4D97-AF65-F5344CB8AC3E}">
        <p14:creationId xmlns:p14="http://schemas.microsoft.com/office/powerpoint/2010/main" val="2669227461"/>
      </p:ext>
    </p:extLst>
  </p:cSld>
  <p:clrMapOvr>
    <a:masterClrMapping/>
  </p:clrMapOvr>
  <p:extLst>
    <p:ext uri="{DCECCB84-F9BA-43D5-87BE-67443E8EF086}">
      <p15:sldGuideLst xmlns:p15="http://schemas.microsoft.com/office/powerpoint/2012/main">
        <p15:guide id="1" orient="horz" pos="7638">
          <p15:clr>
            <a:srgbClr val="FBAE40"/>
          </p15:clr>
        </p15:guide>
        <p15:guide id="2" pos="985">
          <p15:clr>
            <a:srgbClr val="FBAE40"/>
          </p15:clr>
        </p15:guide>
        <p15:guide id="3" pos="14375">
          <p15:clr>
            <a:srgbClr val="FBAE40"/>
          </p15:clr>
        </p15:guide>
        <p15:guide id="4" orient="horz" pos="711">
          <p15:clr>
            <a:srgbClr val="FBAE40"/>
          </p15:clr>
        </p15:guide>
        <p15:guide id="5" orient="horz" pos="199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2">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91F0F61-429B-A843-919D-ADD7CBBEF8F1}"/>
              </a:ext>
            </a:extLst>
          </p:cNvPr>
          <p:cNvSpPr/>
          <p:nvPr userDrawn="1"/>
        </p:nvSpPr>
        <p:spPr>
          <a:xfrm>
            <a:off x="609601" y="497224"/>
            <a:ext cx="10972800" cy="435473"/>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5453" tIns="27727" rIns="55453" bIns="27727" numCol="1" spcCol="0" rtlCol="0" fromWordArt="0" anchor="ctr" anchorCtr="0" forceAA="0" compatLnSpc="1">
            <a:prstTxWarp prst="textNoShape">
              <a:avLst/>
            </a:prstTxWarp>
            <a:noAutofit/>
          </a:bodyPr>
          <a:lstStyle/>
          <a:p>
            <a:pPr algn="ctr"/>
            <a:endParaRPr lang="en-US" sz="1324"/>
          </a:p>
        </p:txBody>
      </p:sp>
      <p:pic>
        <p:nvPicPr>
          <p:cNvPr id="6" name="Picture 5">
            <a:extLst>
              <a:ext uri="{FF2B5EF4-FFF2-40B4-BE49-F238E27FC236}">
                <a16:creationId xmlns:a16="http://schemas.microsoft.com/office/drawing/2014/main" id="{26F3BC7A-C7CB-C243-B442-9247E93D17CA}"/>
              </a:ext>
            </a:extLst>
          </p:cNvPr>
          <p:cNvPicPr>
            <a:picLocks noChangeAspect="1"/>
          </p:cNvPicPr>
          <p:nvPr userDrawn="1"/>
        </p:nvPicPr>
        <p:blipFill>
          <a:blip r:embed="rId2"/>
          <a:stretch>
            <a:fillRect/>
          </a:stretch>
        </p:blipFill>
        <p:spPr>
          <a:xfrm>
            <a:off x="-1" y="6062843"/>
            <a:ext cx="12192000" cy="62744"/>
          </a:xfrm>
          <a:prstGeom prst="rect">
            <a:avLst/>
          </a:prstGeom>
        </p:spPr>
      </p:pic>
      <p:sp>
        <p:nvSpPr>
          <p:cNvPr id="15" name="Text Placeholder 14">
            <a:extLst>
              <a:ext uri="{FF2B5EF4-FFF2-40B4-BE49-F238E27FC236}">
                <a16:creationId xmlns:a16="http://schemas.microsoft.com/office/drawing/2014/main" id="{791701D2-F520-3B4C-B848-F4A99FF91642}"/>
              </a:ext>
            </a:extLst>
          </p:cNvPr>
          <p:cNvSpPr>
            <a:spLocks noGrp="1"/>
          </p:cNvSpPr>
          <p:nvPr>
            <p:ph type="body" sz="quarter" idx="10" hasCustomPrompt="1"/>
          </p:nvPr>
        </p:nvSpPr>
        <p:spPr>
          <a:xfrm>
            <a:off x="793289" y="564120"/>
            <a:ext cx="10616976" cy="298618"/>
          </a:xfrm>
        </p:spPr>
        <p:txBody>
          <a:bodyPr/>
          <a:lstStyle>
            <a:lvl1pPr>
              <a:defRPr sz="1941" b="1" i="0">
                <a:solidFill>
                  <a:schemeClr val="bg1"/>
                </a:solidFill>
                <a:latin typeface="Montserrat" panose="02000505000000020004" pitchFamily="2" charset="77"/>
              </a:defRPr>
            </a:lvl1pPr>
          </a:lstStyle>
          <a:p>
            <a:pPr lvl="0"/>
            <a:r>
              <a:rPr lang="en-US" dirty="0"/>
              <a:t>HEADLINES GO HERE</a:t>
            </a:r>
          </a:p>
        </p:txBody>
      </p:sp>
      <p:sp>
        <p:nvSpPr>
          <p:cNvPr id="17" name="Text Placeholder 16">
            <a:extLst>
              <a:ext uri="{FF2B5EF4-FFF2-40B4-BE49-F238E27FC236}">
                <a16:creationId xmlns:a16="http://schemas.microsoft.com/office/drawing/2014/main" id="{F71CC9AD-8B2B-9F49-9E91-46A3797BA280}"/>
              </a:ext>
            </a:extLst>
          </p:cNvPr>
          <p:cNvSpPr>
            <a:spLocks noGrp="1"/>
          </p:cNvSpPr>
          <p:nvPr>
            <p:ph type="body" sz="quarter" idx="11"/>
          </p:nvPr>
        </p:nvSpPr>
        <p:spPr>
          <a:xfrm>
            <a:off x="793289" y="1580690"/>
            <a:ext cx="10616976" cy="1119858"/>
          </a:xfrm>
        </p:spPr>
        <p:txBody>
          <a:bodyPr/>
          <a:lstStyle>
            <a:lvl1pPr>
              <a:defRPr sz="1400">
                <a:solidFill>
                  <a:schemeClr val="accent3"/>
                </a:solidFill>
                <a:latin typeface="Arial" panose="020B0604020202020204" pitchFamily="34" charset="0"/>
                <a:cs typeface="Arial" panose="020B0604020202020204" pitchFamily="34" charset="0"/>
              </a:defRPr>
            </a:lvl1pPr>
            <a:lvl2pPr>
              <a:defRPr sz="1400">
                <a:solidFill>
                  <a:schemeClr val="accent3"/>
                </a:solidFill>
                <a:latin typeface="Arial" panose="020B0604020202020204" pitchFamily="34" charset="0"/>
                <a:cs typeface="Arial" panose="020B0604020202020204" pitchFamily="34" charset="0"/>
              </a:defRPr>
            </a:lvl2pPr>
            <a:lvl3pPr>
              <a:defRPr sz="1400">
                <a:solidFill>
                  <a:schemeClr val="accent3"/>
                </a:solidFill>
                <a:latin typeface="Arial" panose="020B0604020202020204" pitchFamily="34" charset="0"/>
                <a:cs typeface="Arial" panose="020B0604020202020204" pitchFamily="34" charset="0"/>
              </a:defRPr>
            </a:lvl3pPr>
            <a:lvl4pPr>
              <a:defRPr sz="1400">
                <a:solidFill>
                  <a:schemeClr val="accent3"/>
                </a:solidFill>
                <a:latin typeface="Arial" panose="020B0604020202020204" pitchFamily="34" charset="0"/>
                <a:cs typeface="Arial" panose="020B0604020202020204" pitchFamily="34" charset="0"/>
              </a:defRPr>
            </a:lvl4pPr>
            <a:lvl5pPr>
              <a:defRPr sz="1400">
                <a:solidFill>
                  <a:schemeClr val="accent3"/>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Holder 6">
            <a:extLst>
              <a:ext uri="{FF2B5EF4-FFF2-40B4-BE49-F238E27FC236}">
                <a16:creationId xmlns:a16="http://schemas.microsoft.com/office/drawing/2014/main" id="{61CA73B6-FAD4-A843-B6FF-D757F87037FE}"/>
              </a:ext>
            </a:extLst>
          </p:cNvPr>
          <p:cNvSpPr>
            <a:spLocks noGrp="1"/>
          </p:cNvSpPr>
          <p:nvPr>
            <p:ph type="dt" sz="half" idx="6"/>
          </p:nvPr>
        </p:nvSpPr>
        <p:spPr>
          <a:xfrm>
            <a:off x="794444" y="6440482"/>
            <a:ext cx="6503042" cy="130646"/>
          </a:xfrm>
          <a:prstGeom prst="rect">
            <a:avLst/>
          </a:prstGeom>
        </p:spPr>
        <p:txBody>
          <a:bodyPr lIns="0" tIns="0" rIns="0" bIns="0"/>
          <a:lstStyle>
            <a:lvl1pPr algn="l">
              <a:defRPr sz="849">
                <a:solidFill>
                  <a:schemeClr val="tx1">
                    <a:tint val="75000"/>
                  </a:schemeClr>
                </a:solidFill>
                <a:latin typeface="Arial" panose="020B0604020202020204" pitchFamily="34" charset="0"/>
                <a:cs typeface="Arial" panose="020B0604020202020204" pitchFamily="34" charset="0"/>
              </a:defRPr>
            </a:lvl1p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pic>
        <p:nvPicPr>
          <p:cNvPr id="3" name="Picture 2">
            <a:extLst>
              <a:ext uri="{FF2B5EF4-FFF2-40B4-BE49-F238E27FC236}">
                <a16:creationId xmlns:a16="http://schemas.microsoft.com/office/drawing/2014/main" id="{177B46DA-2734-8248-83F0-421C133EE9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28838" y="6255886"/>
            <a:ext cx="2739262" cy="487814"/>
          </a:xfrm>
          <a:prstGeom prst="rect">
            <a:avLst/>
          </a:prstGeom>
        </p:spPr>
      </p:pic>
    </p:spTree>
    <p:extLst>
      <p:ext uri="{BB962C8B-B14F-4D97-AF65-F5344CB8AC3E}">
        <p14:creationId xmlns:p14="http://schemas.microsoft.com/office/powerpoint/2010/main" val="2232511990"/>
      </p:ext>
    </p:extLst>
  </p:cSld>
  <p:clrMapOvr>
    <a:masterClrMapping/>
  </p:clrMapOvr>
  <p:extLst>
    <p:ext uri="{DCECCB84-F9BA-43D5-87BE-67443E8EF086}">
      <p15:sldGuideLst xmlns:p15="http://schemas.microsoft.com/office/powerpoint/2012/main">
        <p15:guide id="1" orient="horz" pos="7638">
          <p15:clr>
            <a:srgbClr val="FBAE40"/>
          </p15:clr>
        </p15:guide>
        <p15:guide id="2" pos="985">
          <p15:clr>
            <a:srgbClr val="FBAE40"/>
          </p15:clr>
        </p15:guide>
        <p15:guide id="3" pos="14375">
          <p15:clr>
            <a:srgbClr val="FBAE40"/>
          </p15:clr>
        </p15:guide>
        <p15:guide id="4" orient="horz" pos="711">
          <p15:clr>
            <a:srgbClr val="FBAE40"/>
          </p15:clr>
        </p15:guide>
        <p15:guide id="5" orient="horz" pos="199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91F0F61-429B-A843-919D-ADD7CBBEF8F1}"/>
              </a:ext>
            </a:extLst>
          </p:cNvPr>
          <p:cNvSpPr/>
          <p:nvPr userDrawn="1"/>
        </p:nvSpPr>
        <p:spPr>
          <a:xfrm>
            <a:off x="609601" y="497224"/>
            <a:ext cx="10972800" cy="435473"/>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5453" tIns="27727" rIns="55453" bIns="27727" numCol="1" spcCol="0" rtlCol="0" fromWordArt="0" anchor="ctr" anchorCtr="0" forceAA="0" compatLnSpc="1">
            <a:prstTxWarp prst="textNoShape">
              <a:avLst/>
            </a:prstTxWarp>
            <a:noAutofit/>
          </a:bodyPr>
          <a:lstStyle/>
          <a:p>
            <a:pPr algn="ctr"/>
            <a:endParaRPr lang="en-US" sz="1324"/>
          </a:p>
        </p:txBody>
      </p:sp>
      <p:pic>
        <p:nvPicPr>
          <p:cNvPr id="6" name="Picture 5">
            <a:extLst>
              <a:ext uri="{FF2B5EF4-FFF2-40B4-BE49-F238E27FC236}">
                <a16:creationId xmlns:a16="http://schemas.microsoft.com/office/drawing/2014/main" id="{26F3BC7A-C7CB-C243-B442-9247E93D17CA}"/>
              </a:ext>
            </a:extLst>
          </p:cNvPr>
          <p:cNvPicPr>
            <a:picLocks noChangeAspect="1"/>
          </p:cNvPicPr>
          <p:nvPr userDrawn="1"/>
        </p:nvPicPr>
        <p:blipFill>
          <a:blip r:embed="rId2"/>
          <a:stretch>
            <a:fillRect/>
          </a:stretch>
        </p:blipFill>
        <p:spPr>
          <a:xfrm>
            <a:off x="-1" y="6062843"/>
            <a:ext cx="12192000" cy="62744"/>
          </a:xfrm>
          <a:prstGeom prst="rect">
            <a:avLst/>
          </a:prstGeom>
        </p:spPr>
      </p:pic>
      <p:pic>
        <p:nvPicPr>
          <p:cNvPr id="8" name="Picture 7">
            <a:extLst>
              <a:ext uri="{FF2B5EF4-FFF2-40B4-BE49-F238E27FC236}">
                <a16:creationId xmlns:a16="http://schemas.microsoft.com/office/drawing/2014/main" id="{0674CC22-B2D9-BA41-BF4A-F363B31A94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54990" y="6249202"/>
            <a:ext cx="1318414" cy="485182"/>
          </a:xfrm>
          <a:prstGeom prst="rect">
            <a:avLst/>
          </a:prstGeom>
        </p:spPr>
      </p:pic>
      <p:sp>
        <p:nvSpPr>
          <p:cNvPr id="15" name="Text Placeholder 14">
            <a:extLst>
              <a:ext uri="{FF2B5EF4-FFF2-40B4-BE49-F238E27FC236}">
                <a16:creationId xmlns:a16="http://schemas.microsoft.com/office/drawing/2014/main" id="{791701D2-F520-3B4C-B848-F4A99FF91642}"/>
              </a:ext>
            </a:extLst>
          </p:cNvPr>
          <p:cNvSpPr>
            <a:spLocks noGrp="1"/>
          </p:cNvSpPr>
          <p:nvPr>
            <p:ph type="body" sz="quarter" idx="10" hasCustomPrompt="1"/>
          </p:nvPr>
        </p:nvSpPr>
        <p:spPr>
          <a:xfrm>
            <a:off x="793289" y="564120"/>
            <a:ext cx="10616976" cy="298618"/>
          </a:xfrm>
        </p:spPr>
        <p:txBody>
          <a:bodyPr/>
          <a:lstStyle>
            <a:lvl1pPr>
              <a:defRPr sz="1941" b="1" i="0">
                <a:solidFill>
                  <a:schemeClr val="bg1"/>
                </a:solidFill>
                <a:latin typeface="Montserrat" panose="02000505000000020004" pitchFamily="2" charset="77"/>
              </a:defRPr>
            </a:lvl1pPr>
          </a:lstStyle>
          <a:p>
            <a:pPr lvl="0"/>
            <a:r>
              <a:rPr lang="en-US" dirty="0"/>
              <a:t>HEADLINES GO HERE</a:t>
            </a:r>
          </a:p>
        </p:txBody>
      </p:sp>
      <p:sp>
        <p:nvSpPr>
          <p:cNvPr id="11" name="Holder 6">
            <a:extLst>
              <a:ext uri="{FF2B5EF4-FFF2-40B4-BE49-F238E27FC236}">
                <a16:creationId xmlns:a16="http://schemas.microsoft.com/office/drawing/2014/main" id="{51AF7839-8814-6549-9D3A-E9469D36C51F}"/>
              </a:ext>
            </a:extLst>
          </p:cNvPr>
          <p:cNvSpPr>
            <a:spLocks noGrp="1"/>
          </p:cNvSpPr>
          <p:nvPr>
            <p:ph type="dt" sz="half" idx="6"/>
          </p:nvPr>
        </p:nvSpPr>
        <p:spPr>
          <a:xfrm>
            <a:off x="794444" y="6440482"/>
            <a:ext cx="6503042" cy="130646"/>
          </a:xfrm>
          <a:prstGeom prst="rect">
            <a:avLst/>
          </a:prstGeom>
        </p:spPr>
        <p:txBody>
          <a:bodyPr lIns="0" tIns="0" rIns="0" bIns="0"/>
          <a:lstStyle>
            <a:lvl1pPr algn="l">
              <a:defRPr sz="849">
                <a:solidFill>
                  <a:schemeClr val="tx1">
                    <a:tint val="75000"/>
                  </a:schemeClr>
                </a:solidFill>
                <a:latin typeface="Arial" panose="020B0604020202020204" pitchFamily="34" charset="0"/>
                <a:cs typeface="Arial" panose="020B0604020202020204" pitchFamily="34" charset="0"/>
              </a:defRPr>
            </a:lvl1p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4" name="Chart Placeholder 3">
            <a:extLst>
              <a:ext uri="{FF2B5EF4-FFF2-40B4-BE49-F238E27FC236}">
                <a16:creationId xmlns:a16="http://schemas.microsoft.com/office/drawing/2014/main" id="{8BDA858B-C435-CD46-B6F2-5F7D29966F4B}"/>
              </a:ext>
            </a:extLst>
          </p:cNvPr>
          <p:cNvSpPr>
            <a:spLocks noGrp="1"/>
          </p:cNvSpPr>
          <p:nvPr>
            <p:ph type="chart" sz="quarter" idx="11"/>
          </p:nvPr>
        </p:nvSpPr>
        <p:spPr>
          <a:xfrm>
            <a:off x="800100" y="1580357"/>
            <a:ext cx="5067301" cy="276999"/>
          </a:xfrm>
        </p:spPr>
        <p:txBody>
          <a:bodyPr/>
          <a:lstStyle/>
          <a:p>
            <a:endParaRPr lang="en-US"/>
          </a:p>
        </p:txBody>
      </p:sp>
      <p:sp>
        <p:nvSpPr>
          <p:cNvPr id="14" name="Chart Placeholder 3">
            <a:extLst>
              <a:ext uri="{FF2B5EF4-FFF2-40B4-BE49-F238E27FC236}">
                <a16:creationId xmlns:a16="http://schemas.microsoft.com/office/drawing/2014/main" id="{287C2131-5D6B-6C45-9A47-4B4EED88980A}"/>
              </a:ext>
            </a:extLst>
          </p:cNvPr>
          <p:cNvSpPr>
            <a:spLocks noGrp="1"/>
          </p:cNvSpPr>
          <p:nvPr>
            <p:ph type="chart" sz="quarter" idx="12"/>
          </p:nvPr>
        </p:nvSpPr>
        <p:spPr>
          <a:xfrm>
            <a:off x="6266656" y="1580357"/>
            <a:ext cx="5143500" cy="276999"/>
          </a:xfrm>
        </p:spPr>
        <p:txBody>
          <a:bodyPr/>
          <a:lstStyle/>
          <a:p>
            <a:endParaRPr lang="en-US"/>
          </a:p>
        </p:txBody>
      </p:sp>
    </p:spTree>
    <p:extLst>
      <p:ext uri="{BB962C8B-B14F-4D97-AF65-F5344CB8AC3E}">
        <p14:creationId xmlns:p14="http://schemas.microsoft.com/office/powerpoint/2010/main" val="639413684"/>
      </p:ext>
    </p:extLst>
  </p:cSld>
  <p:clrMapOvr>
    <a:masterClrMapping/>
  </p:clrMapOvr>
  <p:extLst>
    <p:ext uri="{DCECCB84-F9BA-43D5-87BE-67443E8EF086}">
      <p15:sldGuideLst xmlns:p15="http://schemas.microsoft.com/office/powerpoint/2012/main">
        <p15:guide id="1" orient="horz" pos="7638">
          <p15:clr>
            <a:srgbClr val="FBAE40"/>
          </p15:clr>
        </p15:guide>
        <p15:guide id="2" pos="1008">
          <p15:clr>
            <a:srgbClr val="FBAE40"/>
          </p15:clr>
        </p15:guide>
        <p15:guide id="3" pos="14375">
          <p15:clr>
            <a:srgbClr val="FBAE40"/>
          </p15:clr>
        </p15:guide>
        <p15:guide id="4" orient="horz" pos="711">
          <p15:clr>
            <a:srgbClr val="FBAE40"/>
          </p15:clr>
        </p15:guide>
        <p15:guide id="5" orient="horz" pos="199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3">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91F0F61-429B-A843-919D-ADD7CBBEF8F1}"/>
              </a:ext>
            </a:extLst>
          </p:cNvPr>
          <p:cNvSpPr/>
          <p:nvPr userDrawn="1"/>
        </p:nvSpPr>
        <p:spPr>
          <a:xfrm>
            <a:off x="609601" y="497224"/>
            <a:ext cx="10972800" cy="435473"/>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5453" tIns="27727" rIns="55453" bIns="27727" numCol="1" spcCol="0" rtlCol="0" fromWordArt="0" anchor="ctr" anchorCtr="0" forceAA="0" compatLnSpc="1">
            <a:prstTxWarp prst="textNoShape">
              <a:avLst/>
            </a:prstTxWarp>
            <a:noAutofit/>
          </a:bodyPr>
          <a:lstStyle/>
          <a:p>
            <a:pPr algn="ctr"/>
            <a:endParaRPr lang="en-US" sz="1324"/>
          </a:p>
        </p:txBody>
      </p:sp>
      <p:pic>
        <p:nvPicPr>
          <p:cNvPr id="6" name="Picture 5">
            <a:extLst>
              <a:ext uri="{FF2B5EF4-FFF2-40B4-BE49-F238E27FC236}">
                <a16:creationId xmlns:a16="http://schemas.microsoft.com/office/drawing/2014/main" id="{26F3BC7A-C7CB-C243-B442-9247E93D17CA}"/>
              </a:ext>
            </a:extLst>
          </p:cNvPr>
          <p:cNvPicPr>
            <a:picLocks noChangeAspect="1"/>
          </p:cNvPicPr>
          <p:nvPr userDrawn="1"/>
        </p:nvPicPr>
        <p:blipFill>
          <a:blip r:embed="rId2"/>
          <a:stretch>
            <a:fillRect/>
          </a:stretch>
        </p:blipFill>
        <p:spPr>
          <a:xfrm>
            <a:off x="-1" y="6062843"/>
            <a:ext cx="12192000" cy="62744"/>
          </a:xfrm>
          <a:prstGeom prst="rect">
            <a:avLst/>
          </a:prstGeom>
        </p:spPr>
      </p:pic>
      <p:pic>
        <p:nvPicPr>
          <p:cNvPr id="8" name="Picture 7">
            <a:extLst>
              <a:ext uri="{FF2B5EF4-FFF2-40B4-BE49-F238E27FC236}">
                <a16:creationId xmlns:a16="http://schemas.microsoft.com/office/drawing/2014/main" id="{0674CC22-B2D9-BA41-BF4A-F363B31A94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54990" y="6249202"/>
            <a:ext cx="1318414" cy="485182"/>
          </a:xfrm>
          <a:prstGeom prst="rect">
            <a:avLst/>
          </a:prstGeom>
        </p:spPr>
      </p:pic>
      <p:sp>
        <p:nvSpPr>
          <p:cNvPr id="15" name="Text Placeholder 14">
            <a:extLst>
              <a:ext uri="{FF2B5EF4-FFF2-40B4-BE49-F238E27FC236}">
                <a16:creationId xmlns:a16="http://schemas.microsoft.com/office/drawing/2014/main" id="{791701D2-F520-3B4C-B848-F4A99FF91642}"/>
              </a:ext>
            </a:extLst>
          </p:cNvPr>
          <p:cNvSpPr>
            <a:spLocks noGrp="1"/>
          </p:cNvSpPr>
          <p:nvPr>
            <p:ph type="body" sz="quarter" idx="10" hasCustomPrompt="1"/>
          </p:nvPr>
        </p:nvSpPr>
        <p:spPr>
          <a:xfrm>
            <a:off x="793289" y="564120"/>
            <a:ext cx="10616976" cy="298618"/>
          </a:xfrm>
        </p:spPr>
        <p:txBody>
          <a:bodyPr/>
          <a:lstStyle>
            <a:lvl1pPr>
              <a:defRPr sz="1941" b="1" i="0">
                <a:solidFill>
                  <a:schemeClr val="bg1"/>
                </a:solidFill>
                <a:latin typeface="Montserrat" panose="02000505000000020004" pitchFamily="2" charset="77"/>
              </a:defRPr>
            </a:lvl1pPr>
          </a:lstStyle>
          <a:p>
            <a:pPr lvl="0"/>
            <a:r>
              <a:rPr lang="en-US" dirty="0"/>
              <a:t>HEADLINES GO HERE</a:t>
            </a:r>
          </a:p>
        </p:txBody>
      </p:sp>
      <p:sp>
        <p:nvSpPr>
          <p:cNvPr id="11" name="Holder 6">
            <a:extLst>
              <a:ext uri="{FF2B5EF4-FFF2-40B4-BE49-F238E27FC236}">
                <a16:creationId xmlns:a16="http://schemas.microsoft.com/office/drawing/2014/main" id="{51AF7839-8814-6549-9D3A-E9469D36C51F}"/>
              </a:ext>
            </a:extLst>
          </p:cNvPr>
          <p:cNvSpPr>
            <a:spLocks noGrp="1"/>
          </p:cNvSpPr>
          <p:nvPr>
            <p:ph type="dt" sz="half" idx="6"/>
          </p:nvPr>
        </p:nvSpPr>
        <p:spPr>
          <a:xfrm>
            <a:off x="794444" y="6440482"/>
            <a:ext cx="6503042" cy="130646"/>
          </a:xfrm>
          <a:prstGeom prst="rect">
            <a:avLst/>
          </a:prstGeom>
        </p:spPr>
        <p:txBody>
          <a:bodyPr lIns="0" tIns="0" rIns="0" bIns="0"/>
          <a:lstStyle>
            <a:lvl1pPr algn="l">
              <a:defRPr sz="849">
                <a:solidFill>
                  <a:schemeClr val="tx1">
                    <a:tint val="75000"/>
                  </a:schemeClr>
                </a:solidFill>
                <a:latin typeface="Arial" panose="020B0604020202020204" pitchFamily="34" charset="0"/>
                <a:cs typeface="Arial" panose="020B0604020202020204" pitchFamily="34" charset="0"/>
              </a:defRPr>
            </a:lvl1p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14" name="Chart Placeholder 3">
            <a:extLst>
              <a:ext uri="{FF2B5EF4-FFF2-40B4-BE49-F238E27FC236}">
                <a16:creationId xmlns:a16="http://schemas.microsoft.com/office/drawing/2014/main" id="{287C2131-5D6B-6C45-9A47-4B4EED88980A}"/>
              </a:ext>
            </a:extLst>
          </p:cNvPr>
          <p:cNvSpPr>
            <a:spLocks noGrp="1"/>
          </p:cNvSpPr>
          <p:nvPr>
            <p:ph type="chart" sz="quarter" idx="12"/>
          </p:nvPr>
        </p:nvSpPr>
        <p:spPr>
          <a:xfrm>
            <a:off x="6266656" y="1580357"/>
            <a:ext cx="5143500" cy="276999"/>
          </a:xfrm>
        </p:spPr>
        <p:txBody>
          <a:bodyPr/>
          <a:lstStyle/>
          <a:p>
            <a:endParaRPr lang="en-US"/>
          </a:p>
        </p:txBody>
      </p:sp>
      <p:sp>
        <p:nvSpPr>
          <p:cNvPr id="3" name="Text Placeholder 2">
            <a:extLst>
              <a:ext uri="{FF2B5EF4-FFF2-40B4-BE49-F238E27FC236}">
                <a16:creationId xmlns:a16="http://schemas.microsoft.com/office/drawing/2014/main" id="{9BC8A9D1-0404-B54C-9824-8F518E050DB0}"/>
              </a:ext>
            </a:extLst>
          </p:cNvPr>
          <p:cNvSpPr>
            <a:spLocks noGrp="1"/>
          </p:cNvSpPr>
          <p:nvPr>
            <p:ph type="body" sz="quarter" idx="13"/>
          </p:nvPr>
        </p:nvSpPr>
        <p:spPr>
          <a:xfrm>
            <a:off x="792956" y="1580356"/>
            <a:ext cx="5226844" cy="1077218"/>
          </a:xfrm>
        </p:spPr>
        <p:txBody>
          <a:bodyPr/>
          <a:lstStyle>
            <a:lvl1pPr>
              <a:defRPr sz="1400">
                <a:solidFill>
                  <a:schemeClr val="accent3"/>
                </a:solidFill>
              </a:defRPr>
            </a:lvl1pPr>
            <a:lvl2pPr>
              <a:defRPr sz="1400">
                <a:solidFill>
                  <a:schemeClr val="accent3"/>
                </a:solidFill>
              </a:defRPr>
            </a:lvl2pPr>
            <a:lvl3pPr>
              <a:defRPr sz="1400">
                <a:solidFill>
                  <a:schemeClr val="accent3"/>
                </a:solidFill>
              </a:defRPr>
            </a:lvl3pPr>
            <a:lvl4pPr>
              <a:defRPr sz="1400">
                <a:solidFill>
                  <a:schemeClr val="accent3"/>
                </a:solidFill>
              </a:defRPr>
            </a:lvl4pPr>
            <a:lvl5pPr>
              <a:defRPr sz="1400">
                <a:solidFill>
                  <a:schemeClr val="accent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1563982"/>
      </p:ext>
    </p:extLst>
  </p:cSld>
  <p:clrMapOvr>
    <a:masterClrMapping/>
  </p:clrMapOvr>
  <p:extLst>
    <p:ext uri="{DCECCB84-F9BA-43D5-87BE-67443E8EF086}">
      <p15:sldGuideLst xmlns:p15="http://schemas.microsoft.com/office/powerpoint/2012/main">
        <p15:guide id="1" orient="horz" pos="7638">
          <p15:clr>
            <a:srgbClr val="FBAE40"/>
          </p15:clr>
        </p15:guide>
        <p15:guide id="2" pos="1008">
          <p15:clr>
            <a:srgbClr val="FBAE40"/>
          </p15:clr>
        </p15:guide>
        <p15:guide id="3" pos="14375">
          <p15:clr>
            <a:srgbClr val="FBAE40"/>
          </p15:clr>
        </p15:guide>
        <p15:guide id="4" orient="horz" pos="711">
          <p15:clr>
            <a:srgbClr val="FBAE40"/>
          </p15:clr>
        </p15:guide>
        <p15:guide id="5" orient="horz" pos="199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3058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12192000" cy="685800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dirty="0"/>
          </a:p>
        </p:txBody>
      </p:sp>
      <p:sp>
        <p:nvSpPr>
          <p:cNvPr id="81" name="Freeform 80">
            <a:extLst>
              <a:ext uri="{FF2B5EF4-FFF2-40B4-BE49-F238E27FC236}">
                <a16:creationId xmlns:a16="http://schemas.microsoft.com/office/drawing/2014/main" id="{7448B7D5-8F75-F849-9548-6AE5A0208755}"/>
              </a:ext>
            </a:extLst>
          </p:cNvPr>
          <p:cNvSpPr/>
          <p:nvPr userDrawn="1"/>
        </p:nvSpPr>
        <p:spPr>
          <a:xfrm>
            <a:off x="-14767" y="-3688"/>
            <a:ext cx="5083355" cy="6861687"/>
          </a:xfrm>
          <a:custGeom>
            <a:avLst/>
            <a:gdLst>
              <a:gd name="connsiteX0" fmla="*/ 5604 w 10166709"/>
              <a:gd name="connsiteY0" fmla="*/ 0 h 13679128"/>
              <a:gd name="connsiteX1" fmla="*/ 7194221 w 10166709"/>
              <a:gd name="connsiteY1" fmla="*/ 0 h 13679128"/>
              <a:gd name="connsiteX2" fmla="*/ 7255939 w 10166709"/>
              <a:gd name="connsiteY2" fmla="*/ 60486 h 13679128"/>
              <a:gd name="connsiteX3" fmla="*/ 10161773 w 10166709"/>
              <a:gd name="connsiteY3" fmla="*/ 7137924 h 13679128"/>
              <a:gd name="connsiteX4" fmla="*/ 10161773 w 10166709"/>
              <a:gd name="connsiteY4" fmla="*/ 11363631 h 13679128"/>
              <a:gd name="connsiteX5" fmla="*/ 10166709 w 10166709"/>
              <a:gd name="connsiteY5" fmla="*/ 11363631 h 13679128"/>
              <a:gd name="connsiteX6" fmla="*/ 10166709 w 10166709"/>
              <a:gd name="connsiteY6" fmla="*/ 13679128 h 13679128"/>
              <a:gd name="connsiteX7" fmla="*/ 0 w 10166709"/>
              <a:gd name="connsiteY7" fmla="*/ 13679128 h 13679128"/>
              <a:gd name="connsiteX8" fmla="*/ 0 w 10166709"/>
              <a:gd name="connsiteY8" fmla="*/ 11363631 h 13679128"/>
              <a:gd name="connsiteX9" fmla="*/ 5604 w 10166709"/>
              <a:gd name="connsiteY9" fmla="*/ 11363631 h 13679128"/>
              <a:gd name="connsiteX10" fmla="*/ 5604 w 10166709"/>
              <a:gd name="connsiteY10" fmla="*/ 0 h 1367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66709" h="13679128">
                <a:moveTo>
                  <a:pt x="5604" y="0"/>
                </a:moveTo>
                <a:lnTo>
                  <a:pt x="7194221" y="0"/>
                </a:lnTo>
                <a:lnTo>
                  <a:pt x="7255939" y="60486"/>
                </a:lnTo>
                <a:cubicBezTo>
                  <a:pt x="9053847" y="1886649"/>
                  <a:pt x="10161773" y="4383965"/>
                  <a:pt x="10161773" y="7137924"/>
                </a:cubicBezTo>
                <a:lnTo>
                  <a:pt x="10161773" y="11363631"/>
                </a:lnTo>
                <a:lnTo>
                  <a:pt x="10166709" y="11363631"/>
                </a:lnTo>
                <a:lnTo>
                  <a:pt x="10166709" y="13679128"/>
                </a:lnTo>
                <a:lnTo>
                  <a:pt x="0" y="13679128"/>
                </a:lnTo>
                <a:lnTo>
                  <a:pt x="0" y="11363631"/>
                </a:lnTo>
                <a:lnTo>
                  <a:pt x="5604" y="11363631"/>
                </a:lnTo>
                <a:lnTo>
                  <a:pt x="560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815866" y="2833181"/>
            <a:ext cx="3276814" cy="1384995"/>
          </a:xfrm>
        </p:spPr>
        <p:txBody>
          <a:bodyPr/>
          <a:lstStyle>
            <a:lvl1pPr>
              <a:defRPr sz="3001" b="1" i="0">
                <a:solidFill>
                  <a:schemeClr val="bg1"/>
                </a:solidFill>
                <a:latin typeface="Montserrat" panose="02000505000000020004" pitchFamily="2" charset="77"/>
              </a:defRPr>
            </a:lvl1pPr>
          </a:lstStyle>
          <a:p>
            <a:pPr lvl="0"/>
            <a:r>
              <a:rPr lang="en-US" dirty="0"/>
              <a:t>TITLE PAGE HEADLINE</a:t>
            </a:r>
            <a:br>
              <a:rPr lang="en-US" dirty="0"/>
            </a:br>
            <a:r>
              <a:rPr lang="en-US" dirty="0"/>
              <a:t>GOES HERE</a:t>
            </a:r>
          </a:p>
        </p:txBody>
      </p:sp>
      <p:sp>
        <p:nvSpPr>
          <p:cNvPr id="48" name="Text Placeholder 44">
            <a:extLst>
              <a:ext uri="{FF2B5EF4-FFF2-40B4-BE49-F238E27FC236}">
                <a16:creationId xmlns:a16="http://schemas.microsoft.com/office/drawing/2014/main" id="{12C22081-661F-1849-B549-87A67910E3BF}"/>
              </a:ext>
            </a:extLst>
          </p:cNvPr>
          <p:cNvSpPr>
            <a:spLocks noGrp="1"/>
          </p:cNvSpPr>
          <p:nvPr userDrawn="1">
            <p:ph type="body" sz="quarter" idx="11" hasCustomPrompt="1"/>
          </p:nvPr>
        </p:nvSpPr>
        <p:spPr>
          <a:xfrm>
            <a:off x="815866" y="4401979"/>
            <a:ext cx="3276814" cy="246222"/>
          </a:xfrm>
        </p:spPr>
        <p:txBody>
          <a:bodyPr/>
          <a:lstStyle>
            <a:lvl1pPr>
              <a:defRPr sz="1600" b="0" i="0">
                <a:solidFill>
                  <a:schemeClr val="bg1"/>
                </a:solidFill>
                <a:latin typeface="Arial" panose="020B0604020202020204" pitchFamily="34" charset="0"/>
                <a:cs typeface="Arial" panose="020B0604020202020204" pitchFamily="34" charset="0"/>
              </a:defRPr>
            </a:lvl1pPr>
          </a:lstStyle>
          <a:p>
            <a:pPr lvl="0"/>
            <a:r>
              <a:rPr lang="en-US" dirty="0"/>
              <a:t>January 2020</a:t>
            </a:r>
          </a:p>
        </p:txBody>
      </p:sp>
      <p:sp>
        <p:nvSpPr>
          <p:cNvPr id="66" name="Freeform 65">
            <a:extLst>
              <a:ext uri="{FF2B5EF4-FFF2-40B4-BE49-F238E27FC236}">
                <a16:creationId xmlns:a16="http://schemas.microsoft.com/office/drawing/2014/main" id="{26DEEC23-FCFB-6C4F-9677-FFC98365C9E1}"/>
              </a:ext>
            </a:extLst>
          </p:cNvPr>
          <p:cNvSpPr/>
          <p:nvPr userDrawn="1"/>
        </p:nvSpPr>
        <p:spPr>
          <a:xfrm>
            <a:off x="5057435" y="0"/>
            <a:ext cx="3567283" cy="4908416"/>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9816832">
                <a:moveTo>
                  <a:pt x="0" y="0"/>
                </a:moveTo>
                <a:lnTo>
                  <a:pt x="7134101" y="0"/>
                </a:lnTo>
                <a:lnTo>
                  <a:pt x="7134099" y="6249782"/>
                </a:lnTo>
                <a:cubicBezTo>
                  <a:pt x="7134099" y="8219809"/>
                  <a:pt x="5537076" y="9816832"/>
                  <a:pt x="3567049" y="9816832"/>
                </a:cubicBezTo>
                <a:lnTo>
                  <a:pt x="3567050" y="9816831"/>
                </a:lnTo>
                <a:cubicBezTo>
                  <a:pt x="1597023" y="9816831"/>
                  <a:pt x="0" y="8219808"/>
                  <a:pt x="0" y="6249781"/>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65" name="Freeform 64">
            <a:extLst>
              <a:ext uri="{FF2B5EF4-FFF2-40B4-BE49-F238E27FC236}">
                <a16:creationId xmlns:a16="http://schemas.microsoft.com/office/drawing/2014/main" id="{B4442DC1-2E7B-EB40-93E8-22074AB92693}"/>
              </a:ext>
            </a:extLst>
          </p:cNvPr>
          <p:cNvSpPr/>
          <p:nvPr userDrawn="1"/>
        </p:nvSpPr>
        <p:spPr>
          <a:xfrm>
            <a:off x="8629654" y="1641987"/>
            <a:ext cx="3567282" cy="5219700"/>
          </a:xfrm>
          <a:custGeom>
            <a:avLst/>
            <a:gdLst>
              <a:gd name="connsiteX0" fmla="*/ 3567050 w 7134100"/>
              <a:gd name="connsiteY0" fmla="*/ 0 h 10439400"/>
              <a:gd name="connsiteX1" fmla="*/ 7134100 w 7134100"/>
              <a:gd name="connsiteY1" fmla="*/ 3567050 h 10439400"/>
              <a:gd name="connsiteX2" fmla="*/ 7134098 w 7134100"/>
              <a:gd name="connsiteY2" fmla="*/ 10439400 h 10439400"/>
              <a:gd name="connsiteX3" fmla="*/ 0 w 7134100"/>
              <a:gd name="connsiteY3" fmla="*/ 10439400 h 10439400"/>
              <a:gd name="connsiteX4" fmla="*/ 0 w 7134100"/>
              <a:gd name="connsiteY4" fmla="*/ 3567050 h 10439400"/>
              <a:gd name="connsiteX5" fmla="*/ 3567050 w 7134100"/>
              <a:gd name="connsiteY5" fmla="*/ 0 h 1043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0" h="10439400">
                <a:moveTo>
                  <a:pt x="3567050" y="0"/>
                </a:moveTo>
                <a:cubicBezTo>
                  <a:pt x="5537078" y="0"/>
                  <a:pt x="7134100" y="1597023"/>
                  <a:pt x="7134100" y="3567050"/>
                </a:cubicBezTo>
                <a:lnTo>
                  <a:pt x="7134098" y="10439400"/>
                </a:lnTo>
                <a:lnTo>
                  <a:pt x="0" y="10439400"/>
                </a:lnTo>
                <a:lnTo>
                  <a:pt x="0" y="3567050"/>
                </a:lnTo>
                <a:cubicBezTo>
                  <a:pt x="0" y="1597023"/>
                  <a:pt x="1597022" y="0"/>
                  <a:pt x="356705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64" name="Freeform 63">
            <a:extLst>
              <a:ext uri="{FF2B5EF4-FFF2-40B4-BE49-F238E27FC236}">
                <a16:creationId xmlns:a16="http://schemas.microsoft.com/office/drawing/2014/main" id="{A0B26798-F401-5A48-B35B-8FBA2ABC1520}"/>
              </a:ext>
            </a:extLst>
          </p:cNvPr>
          <p:cNvSpPr/>
          <p:nvPr userDrawn="1"/>
        </p:nvSpPr>
        <p:spPr>
          <a:xfrm>
            <a:off x="5069822" y="491579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73" name="Freeform 72">
            <a:extLst>
              <a:ext uri="{FF2B5EF4-FFF2-40B4-BE49-F238E27FC236}">
                <a16:creationId xmlns:a16="http://schemas.microsoft.com/office/drawing/2014/main" id="{958F8E9D-060C-9A40-8245-A770DA17C316}"/>
              </a:ext>
            </a:extLst>
          </p:cNvPr>
          <p:cNvSpPr/>
          <p:nvPr userDrawn="1"/>
        </p:nvSpPr>
        <p:spPr>
          <a:xfrm>
            <a:off x="0" y="1"/>
            <a:ext cx="1797876" cy="3686"/>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72" name="Freeform 71">
            <a:extLst>
              <a:ext uri="{FF2B5EF4-FFF2-40B4-BE49-F238E27FC236}">
                <a16:creationId xmlns:a16="http://schemas.microsoft.com/office/drawing/2014/main" id="{39E79266-9528-DD43-A25B-14E4743DAC42}"/>
              </a:ext>
            </a:extLst>
          </p:cNvPr>
          <p:cNvSpPr/>
          <p:nvPr userDrawn="1"/>
        </p:nvSpPr>
        <p:spPr>
          <a:xfrm>
            <a:off x="-14767" y="3687"/>
            <a:ext cx="14767" cy="6858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86" name="Text Placeholder 44">
            <a:extLst>
              <a:ext uri="{FF2B5EF4-FFF2-40B4-BE49-F238E27FC236}">
                <a16:creationId xmlns:a16="http://schemas.microsoft.com/office/drawing/2014/main" id="{A6E94390-36E6-E64F-BE2F-23353625F883}"/>
              </a:ext>
            </a:extLst>
          </p:cNvPr>
          <p:cNvSpPr>
            <a:spLocks noGrp="1"/>
          </p:cNvSpPr>
          <p:nvPr>
            <p:ph type="body" sz="quarter" idx="12" hasCustomPrompt="1"/>
          </p:nvPr>
        </p:nvSpPr>
        <p:spPr>
          <a:xfrm>
            <a:off x="815866" y="2510447"/>
            <a:ext cx="3276814" cy="153889"/>
          </a:xfrm>
        </p:spPr>
        <p:txBody>
          <a:bodyPr/>
          <a:lstStyle>
            <a:lvl1pPr>
              <a:defRPr sz="1000" b="1" i="0">
                <a:solidFill>
                  <a:schemeClr val="bg1"/>
                </a:solidFill>
                <a:latin typeface="Arial" panose="020B0604020202020204" pitchFamily="34" charset="0"/>
                <a:cs typeface="Arial" panose="020B0604020202020204" pitchFamily="34" charset="0"/>
              </a:defRPr>
            </a:lvl1pPr>
          </a:lstStyle>
          <a:p>
            <a:pPr lvl="0"/>
            <a:r>
              <a:rPr lang="en-US" dirty="0"/>
              <a:t>MAKING EVERY WOMAN AND GIRL COUNT</a:t>
            </a:r>
          </a:p>
        </p:txBody>
      </p:sp>
      <p:pic>
        <p:nvPicPr>
          <p:cNvPr id="4" name="Picture 3">
            <a:extLst>
              <a:ext uri="{FF2B5EF4-FFF2-40B4-BE49-F238E27FC236}">
                <a16:creationId xmlns:a16="http://schemas.microsoft.com/office/drawing/2014/main" id="{8C55D5C7-FA50-304B-AFB1-D33280E455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0" y="5284989"/>
            <a:ext cx="3848100" cy="685278"/>
          </a:xfrm>
          <a:prstGeom prst="rect">
            <a:avLst/>
          </a:prstGeom>
        </p:spPr>
      </p:pic>
    </p:spTree>
    <p:extLst>
      <p:ext uri="{BB962C8B-B14F-4D97-AF65-F5344CB8AC3E}">
        <p14:creationId xmlns:p14="http://schemas.microsoft.com/office/powerpoint/2010/main" val="1685935300"/>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guide id="4" pos="146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Images">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12192000" cy="685800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32" name="Picture Placeholder 31">
            <a:extLst>
              <a:ext uri="{FF2B5EF4-FFF2-40B4-BE49-F238E27FC236}">
                <a16:creationId xmlns:a16="http://schemas.microsoft.com/office/drawing/2014/main" id="{C0E4E067-AA64-1049-B441-A9E0C8EC99F6}"/>
              </a:ext>
            </a:extLst>
          </p:cNvPr>
          <p:cNvSpPr>
            <a:spLocks noGrp="1"/>
          </p:cNvSpPr>
          <p:nvPr>
            <p:ph type="pic" sz="quarter" idx="14"/>
          </p:nvPr>
        </p:nvSpPr>
        <p:spPr>
          <a:xfrm>
            <a:off x="8636794" y="1641987"/>
            <a:ext cx="3555206" cy="5216013"/>
          </a:xfrm>
          <a:custGeom>
            <a:avLst/>
            <a:gdLst>
              <a:gd name="connsiteX0" fmla="*/ 3553000 w 7110412"/>
              <a:gd name="connsiteY0" fmla="*/ 0 h 10432026"/>
              <a:gd name="connsiteX1" fmla="*/ 7101866 w 7110412"/>
              <a:gd name="connsiteY1" fmla="*/ 3202340 h 10432026"/>
              <a:gd name="connsiteX2" fmla="*/ 7110412 w 7110412"/>
              <a:gd name="connsiteY2" fmla="*/ 3314714 h 10432026"/>
              <a:gd name="connsiteX3" fmla="*/ 7110412 w 7110412"/>
              <a:gd name="connsiteY3" fmla="*/ 10432026 h 10432026"/>
              <a:gd name="connsiteX4" fmla="*/ 0 w 7110412"/>
              <a:gd name="connsiteY4" fmla="*/ 10432026 h 10432026"/>
              <a:gd name="connsiteX5" fmla="*/ 0 w 7110412"/>
              <a:gd name="connsiteY5" fmla="*/ 3256747 h 10432026"/>
              <a:gd name="connsiteX6" fmla="*/ 4138 w 7110412"/>
              <a:gd name="connsiteY6" fmla="*/ 3202340 h 10432026"/>
              <a:gd name="connsiteX7" fmla="*/ 3553000 w 7110412"/>
              <a:gd name="connsiteY7" fmla="*/ 0 h 1043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0412" h="10432026">
                <a:moveTo>
                  <a:pt x="3553000" y="0"/>
                </a:moveTo>
                <a:cubicBezTo>
                  <a:pt x="5400022" y="0"/>
                  <a:pt x="6919186" y="1403634"/>
                  <a:pt x="7101866" y="3202340"/>
                </a:cubicBezTo>
                <a:lnTo>
                  <a:pt x="7110412" y="3314714"/>
                </a:lnTo>
                <a:lnTo>
                  <a:pt x="7110412" y="10432026"/>
                </a:lnTo>
                <a:lnTo>
                  <a:pt x="0" y="10432026"/>
                </a:lnTo>
                <a:lnTo>
                  <a:pt x="0" y="3256747"/>
                </a:lnTo>
                <a:lnTo>
                  <a:pt x="4138" y="3202340"/>
                </a:lnTo>
                <a:cubicBezTo>
                  <a:pt x="186818" y="1403634"/>
                  <a:pt x="1705978" y="0"/>
                  <a:pt x="3553000" y="0"/>
                </a:cubicBezTo>
                <a:close/>
              </a:path>
            </a:pathLst>
          </a:custGeom>
          <a:solidFill>
            <a:schemeClr val="tx2"/>
          </a:solidFill>
        </p:spPr>
        <p:txBody>
          <a:bodyPr wrap="square" anchor="ctr" anchorCtr="0">
            <a:noAutofit/>
          </a:bodyPr>
          <a:lstStyle>
            <a:lvl1pPr algn="ctr">
              <a:defRPr>
                <a:solidFill>
                  <a:schemeClr val="bg1"/>
                </a:solidFill>
              </a:defRPr>
            </a:lvl1pPr>
          </a:lstStyle>
          <a:p>
            <a:endParaRPr lang="en-US"/>
          </a:p>
        </p:txBody>
      </p:sp>
      <p:sp>
        <p:nvSpPr>
          <p:cNvPr id="23" name="Picture Placeholder 22">
            <a:extLst>
              <a:ext uri="{FF2B5EF4-FFF2-40B4-BE49-F238E27FC236}">
                <a16:creationId xmlns:a16="http://schemas.microsoft.com/office/drawing/2014/main" id="{AD0DF86D-51E6-E24F-914C-9DACEDE57431}"/>
              </a:ext>
            </a:extLst>
          </p:cNvPr>
          <p:cNvSpPr>
            <a:spLocks noGrp="1"/>
          </p:cNvSpPr>
          <p:nvPr>
            <p:ph type="pic" sz="quarter" idx="13"/>
          </p:nvPr>
        </p:nvSpPr>
        <p:spPr>
          <a:xfrm>
            <a:off x="5068888" y="0"/>
            <a:ext cx="3555831" cy="4908416"/>
          </a:xfrm>
          <a:custGeom>
            <a:avLst/>
            <a:gdLst>
              <a:gd name="connsiteX0" fmla="*/ 0 w 7111661"/>
              <a:gd name="connsiteY0" fmla="*/ 0 h 9816832"/>
              <a:gd name="connsiteX1" fmla="*/ 7111661 w 7111661"/>
              <a:gd name="connsiteY1" fmla="*/ 0 h 9816832"/>
              <a:gd name="connsiteX2" fmla="*/ 7111659 w 7111661"/>
              <a:gd name="connsiteY2" fmla="*/ 6249782 h 9816832"/>
              <a:gd name="connsiteX3" fmla="*/ 3544377 w 7111661"/>
              <a:gd name="connsiteY3" fmla="*/ 9816832 h 9816832"/>
              <a:gd name="connsiteX4" fmla="*/ 3544378 w 7111661"/>
              <a:gd name="connsiteY4" fmla="*/ 9816831 h 9816832"/>
              <a:gd name="connsiteX5" fmla="*/ 18199 w 7111661"/>
              <a:gd name="connsiteY5" fmla="*/ 6793008 h 9816832"/>
              <a:gd name="connsiteX6" fmla="*/ 0 w 7111661"/>
              <a:gd name="connsiteY6" fmla="*/ 6649796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661" h="9816832">
                <a:moveTo>
                  <a:pt x="0" y="0"/>
                </a:moveTo>
                <a:lnTo>
                  <a:pt x="7111661" y="0"/>
                </a:lnTo>
                <a:lnTo>
                  <a:pt x="7111659" y="6249782"/>
                </a:lnTo>
                <a:cubicBezTo>
                  <a:pt x="7111659" y="8219809"/>
                  <a:pt x="5514532" y="9816832"/>
                  <a:pt x="3544377" y="9816832"/>
                </a:cubicBezTo>
                <a:lnTo>
                  <a:pt x="3544378" y="9816831"/>
                </a:lnTo>
                <a:cubicBezTo>
                  <a:pt x="1758925" y="9816831"/>
                  <a:pt x="279836" y="8505213"/>
                  <a:pt x="18199" y="6793008"/>
                </a:cubicBezTo>
                <a:lnTo>
                  <a:pt x="0" y="6649796"/>
                </a:lnTo>
                <a:close/>
              </a:path>
            </a:pathLst>
          </a:custGeom>
          <a:solidFill>
            <a:schemeClr val="accent2"/>
          </a:solidFill>
        </p:spPr>
        <p:txBody>
          <a:bodyPr wrap="square" anchor="ctr" anchorCtr="0">
            <a:noAutofit/>
          </a:bodyPr>
          <a:lstStyle>
            <a:lvl1pPr algn="ctr">
              <a:defRPr>
                <a:solidFill>
                  <a:schemeClr val="bg1"/>
                </a:solidFill>
              </a:defRPr>
            </a:lvl1pPr>
          </a:lstStyle>
          <a:p>
            <a:endParaRPr lang="en-US"/>
          </a:p>
        </p:txBody>
      </p:sp>
      <p:sp>
        <p:nvSpPr>
          <p:cNvPr id="81" name="Freeform 80">
            <a:extLst>
              <a:ext uri="{FF2B5EF4-FFF2-40B4-BE49-F238E27FC236}">
                <a16:creationId xmlns:a16="http://schemas.microsoft.com/office/drawing/2014/main" id="{7448B7D5-8F75-F849-9548-6AE5A0208755}"/>
              </a:ext>
            </a:extLst>
          </p:cNvPr>
          <p:cNvSpPr/>
          <p:nvPr userDrawn="1"/>
        </p:nvSpPr>
        <p:spPr>
          <a:xfrm>
            <a:off x="-14767" y="0"/>
            <a:ext cx="5083355" cy="6858000"/>
          </a:xfrm>
          <a:custGeom>
            <a:avLst/>
            <a:gdLst>
              <a:gd name="connsiteX0" fmla="*/ 5604 w 10166709"/>
              <a:gd name="connsiteY0" fmla="*/ 0 h 13679128"/>
              <a:gd name="connsiteX1" fmla="*/ 7194221 w 10166709"/>
              <a:gd name="connsiteY1" fmla="*/ 0 h 13679128"/>
              <a:gd name="connsiteX2" fmla="*/ 7255939 w 10166709"/>
              <a:gd name="connsiteY2" fmla="*/ 60486 h 13679128"/>
              <a:gd name="connsiteX3" fmla="*/ 10161773 w 10166709"/>
              <a:gd name="connsiteY3" fmla="*/ 7137924 h 13679128"/>
              <a:gd name="connsiteX4" fmla="*/ 10161773 w 10166709"/>
              <a:gd name="connsiteY4" fmla="*/ 11363631 h 13679128"/>
              <a:gd name="connsiteX5" fmla="*/ 10166709 w 10166709"/>
              <a:gd name="connsiteY5" fmla="*/ 11363631 h 13679128"/>
              <a:gd name="connsiteX6" fmla="*/ 10166709 w 10166709"/>
              <a:gd name="connsiteY6" fmla="*/ 13679128 h 13679128"/>
              <a:gd name="connsiteX7" fmla="*/ 0 w 10166709"/>
              <a:gd name="connsiteY7" fmla="*/ 13679128 h 13679128"/>
              <a:gd name="connsiteX8" fmla="*/ 0 w 10166709"/>
              <a:gd name="connsiteY8" fmla="*/ 11363631 h 13679128"/>
              <a:gd name="connsiteX9" fmla="*/ 5604 w 10166709"/>
              <a:gd name="connsiteY9" fmla="*/ 11363631 h 13679128"/>
              <a:gd name="connsiteX10" fmla="*/ 5604 w 10166709"/>
              <a:gd name="connsiteY10" fmla="*/ 0 h 1367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66709" h="13679128">
                <a:moveTo>
                  <a:pt x="5604" y="0"/>
                </a:moveTo>
                <a:lnTo>
                  <a:pt x="7194221" y="0"/>
                </a:lnTo>
                <a:lnTo>
                  <a:pt x="7255939" y="60486"/>
                </a:lnTo>
                <a:cubicBezTo>
                  <a:pt x="9053847" y="1886649"/>
                  <a:pt x="10161773" y="4383965"/>
                  <a:pt x="10161773" y="7137924"/>
                </a:cubicBezTo>
                <a:lnTo>
                  <a:pt x="10161773" y="11363631"/>
                </a:lnTo>
                <a:lnTo>
                  <a:pt x="10166709" y="11363631"/>
                </a:lnTo>
                <a:lnTo>
                  <a:pt x="10166709" y="13679128"/>
                </a:lnTo>
                <a:lnTo>
                  <a:pt x="0" y="13679128"/>
                </a:lnTo>
                <a:lnTo>
                  <a:pt x="0" y="11363631"/>
                </a:lnTo>
                <a:lnTo>
                  <a:pt x="5604" y="11363631"/>
                </a:lnTo>
                <a:lnTo>
                  <a:pt x="560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815866" y="2833181"/>
            <a:ext cx="3276814" cy="1384995"/>
          </a:xfrm>
        </p:spPr>
        <p:txBody>
          <a:bodyPr/>
          <a:lstStyle>
            <a:lvl1pPr>
              <a:defRPr sz="3001" b="1" i="0">
                <a:solidFill>
                  <a:schemeClr val="bg1"/>
                </a:solidFill>
                <a:latin typeface="Montserrat" panose="02000505000000020004" pitchFamily="2" charset="77"/>
              </a:defRPr>
            </a:lvl1pPr>
          </a:lstStyle>
          <a:p>
            <a:pPr lvl="0"/>
            <a:r>
              <a:rPr lang="en-US" dirty="0"/>
              <a:t>TITLE PAGE HEADLINE</a:t>
            </a:r>
            <a:br>
              <a:rPr lang="en-US" dirty="0"/>
            </a:br>
            <a:r>
              <a:rPr lang="en-US" dirty="0"/>
              <a:t>GOES HERE</a:t>
            </a:r>
          </a:p>
        </p:txBody>
      </p:sp>
      <p:sp>
        <p:nvSpPr>
          <p:cNvPr id="48" name="Text Placeholder 44">
            <a:extLst>
              <a:ext uri="{FF2B5EF4-FFF2-40B4-BE49-F238E27FC236}">
                <a16:creationId xmlns:a16="http://schemas.microsoft.com/office/drawing/2014/main" id="{12C22081-661F-1849-B549-87A67910E3BF}"/>
              </a:ext>
            </a:extLst>
          </p:cNvPr>
          <p:cNvSpPr>
            <a:spLocks noGrp="1"/>
          </p:cNvSpPr>
          <p:nvPr userDrawn="1">
            <p:ph type="body" sz="quarter" idx="11" hasCustomPrompt="1"/>
          </p:nvPr>
        </p:nvSpPr>
        <p:spPr>
          <a:xfrm>
            <a:off x="815866" y="4401979"/>
            <a:ext cx="3276814" cy="246222"/>
          </a:xfrm>
        </p:spPr>
        <p:txBody>
          <a:bodyPr/>
          <a:lstStyle>
            <a:lvl1pPr>
              <a:defRPr sz="1600" b="0" i="0">
                <a:solidFill>
                  <a:schemeClr val="bg1"/>
                </a:solidFill>
                <a:latin typeface="Arial" panose="020B0604020202020204" pitchFamily="34" charset="0"/>
                <a:cs typeface="Arial" panose="020B0604020202020204" pitchFamily="34" charset="0"/>
              </a:defRPr>
            </a:lvl1pPr>
          </a:lstStyle>
          <a:p>
            <a:pPr lvl="0"/>
            <a:r>
              <a:rPr lang="en-US" dirty="0"/>
              <a:t>January 2020</a:t>
            </a:r>
          </a:p>
        </p:txBody>
      </p:sp>
      <p:sp>
        <p:nvSpPr>
          <p:cNvPr id="64" name="Freeform 63">
            <a:extLst>
              <a:ext uri="{FF2B5EF4-FFF2-40B4-BE49-F238E27FC236}">
                <a16:creationId xmlns:a16="http://schemas.microsoft.com/office/drawing/2014/main" id="{A0B26798-F401-5A48-B35B-8FBA2ABC1520}"/>
              </a:ext>
            </a:extLst>
          </p:cNvPr>
          <p:cNvSpPr/>
          <p:nvPr userDrawn="1"/>
        </p:nvSpPr>
        <p:spPr>
          <a:xfrm>
            <a:off x="5069822" y="491579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pic>
        <p:nvPicPr>
          <p:cNvPr id="67" name="Picture 66">
            <a:extLst>
              <a:ext uri="{FF2B5EF4-FFF2-40B4-BE49-F238E27FC236}">
                <a16:creationId xmlns:a16="http://schemas.microsoft.com/office/drawing/2014/main" id="{F3019598-4E58-A24A-BF4E-C64B2E4E38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18331" y="406552"/>
            <a:ext cx="2252375" cy="828883"/>
          </a:xfrm>
          <a:prstGeom prst="rect">
            <a:avLst/>
          </a:prstGeom>
        </p:spPr>
      </p:pic>
      <p:sp>
        <p:nvSpPr>
          <p:cNvPr id="73" name="Freeform 72">
            <a:extLst>
              <a:ext uri="{FF2B5EF4-FFF2-40B4-BE49-F238E27FC236}">
                <a16:creationId xmlns:a16="http://schemas.microsoft.com/office/drawing/2014/main" id="{958F8E9D-060C-9A40-8245-A770DA17C316}"/>
              </a:ext>
            </a:extLst>
          </p:cNvPr>
          <p:cNvSpPr/>
          <p:nvPr userDrawn="1"/>
        </p:nvSpPr>
        <p:spPr>
          <a:xfrm>
            <a:off x="0" y="1"/>
            <a:ext cx="1797876" cy="3686"/>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72" name="Freeform 71">
            <a:extLst>
              <a:ext uri="{FF2B5EF4-FFF2-40B4-BE49-F238E27FC236}">
                <a16:creationId xmlns:a16="http://schemas.microsoft.com/office/drawing/2014/main" id="{39E79266-9528-DD43-A25B-14E4743DAC42}"/>
              </a:ext>
            </a:extLst>
          </p:cNvPr>
          <p:cNvSpPr/>
          <p:nvPr userDrawn="1"/>
        </p:nvSpPr>
        <p:spPr>
          <a:xfrm>
            <a:off x="-14767" y="3687"/>
            <a:ext cx="14767" cy="6858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86" name="Text Placeholder 44">
            <a:extLst>
              <a:ext uri="{FF2B5EF4-FFF2-40B4-BE49-F238E27FC236}">
                <a16:creationId xmlns:a16="http://schemas.microsoft.com/office/drawing/2014/main" id="{A6E94390-36E6-E64F-BE2F-23353625F883}"/>
              </a:ext>
            </a:extLst>
          </p:cNvPr>
          <p:cNvSpPr>
            <a:spLocks noGrp="1"/>
          </p:cNvSpPr>
          <p:nvPr>
            <p:ph type="body" sz="quarter" idx="12" hasCustomPrompt="1"/>
          </p:nvPr>
        </p:nvSpPr>
        <p:spPr>
          <a:xfrm>
            <a:off x="815866" y="2510447"/>
            <a:ext cx="3276814" cy="153889"/>
          </a:xfrm>
        </p:spPr>
        <p:txBody>
          <a:bodyPr/>
          <a:lstStyle>
            <a:lvl1pPr>
              <a:defRPr sz="1000" b="1" i="0">
                <a:solidFill>
                  <a:schemeClr val="bg1"/>
                </a:solidFill>
                <a:latin typeface="Arial" panose="020B0604020202020204" pitchFamily="34" charset="0"/>
                <a:cs typeface="Arial" panose="020B0604020202020204" pitchFamily="34" charset="0"/>
              </a:defRPr>
            </a:lvl1pPr>
          </a:lstStyle>
          <a:p>
            <a:pPr lvl="0"/>
            <a:r>
              <a:rPr lang="en-US" dirty="0"/>
              <a:t>MAKING EVERY WOMAN AND GIRL COUNT</a:t>
            </a:r>
          </a:p>
        </p:txBody>
      </p:sp>
      <p:pic>
        <p:nvPicPr>
          <p:cNvPr id="13" name="Picture 12">
            <a:extLst>
              <a:ext uri="{FF2B5EF4-FFF2-40B4-BE49-F238E27FC236}">
                <a16:creationId xmlns:a16="http://schemas.microsoft.com/office/drawing/2014/main" id="{16C2D315-B06D-BB48-9751-43173E6E5C3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8242" y="5753100"/>
            <a:ext cx="1947079" cy="862862"/>
          </a:xfrm>
          <a:prstGeom prst="rect">
            <a:avLst/>
          </a:prstGeom>
        </p:spPr>
      </p:pic>
    </p:spTree>
    <p:extLst>
      <p:ext uri="{BB962C8B-B14F-4D97-AF65-F5344CB8AC3E}">
        <p14:creationId xmlns:p14="http://schemas.microsoft.com/office/powerpoint/2010/main" val="3291877842"/>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12192000" cy="6858000"/>
          </a:xfrm>
          <a:prstGeom prst="rect">
            <a:avLst/>
          </a:prstGeom>
          <a:solidFill>
            <a:srgbClr val="FCC40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dirty="0"/>
          </a:p>
        </p:txBody>
      </p:sp>
      <p:sp>
        <p:nvSpPr>
          <p:cNvPr id="19" name="Freeform 18">
            <a:extLst>
              <a:ext uri="{FF2B5EF4-FFF2-40B4-BE49-F238E27FC236}">
                <a16:creationId xmlns:a16="http://schemas.microsoft.com/office/drawing/2014/main" id="{33EBB1D2-8FF2-FB49-8D1C-759E0F617E68}"/>
              </a:ext>
            </a:extLst>
          </p:cNvPr>
          <p:cNvSpPr/>
          <p:nvPr userDrawn="1"/>
        </p:nvSpPr>
        <p:spPr>
          <a:xfrm>
            <a:off x="-14767" y="2942897"/>
            <a:ext cx="1538767" cy="972207"/>
          </a:xfrm>
          <a:custGeom>
            <a:avLst/>
            <a:gdLst>
              <a:gd name="connsiteX0" fmla="*/ 0 w 3077534"/>
              <a:gd name="connsiteY0" fmla="*/ 0 h 1944414"/>
              <a:gd name="connsiteX1" fmla="*/ 2105327 w 3077534"/>
              <a:gd name="connsiteY1" fmla="*/ 0 h 1944414"/>
              <a:gd name="connsiteX2" fmla="*/ 3077534 w 3077534"/>
              <a:gd name="connsiteY2" fmla="*/ 972207 h 1944414"/>
              <a:gd name="connsiteX3" fmla="*/ 2105327 w 3077534"/>
              <a:gd name="connsiteY3" fmla="*/ 1944414 h 1944414"/>
              <a:gd name="connsiteX4" fmla="*/ 0 w 3077534"/>
              <a:gd name="connsiteY4" fmla="*/ 1944414 h 1944414"/>
              <a:gd name="connsiteX5" fmla="*/ 0 w 3077534"/>
              <a:gd name="connsiteY5" fmla="*/ 0 h 19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534" h="1944414">
                <a:moveTo>
                  <a:pt x="0" y="0"/>
                </a:moveTo>
                <a:lnTo>
                  <a:pt x="2105327" y="0"/>
                </a:lnTo>
                <a:cubicBezTo>
                  <a:pt x="2642262" y="0"/>
                  <a:pt x="3077534" y="435272"/>
                  <a:pt x="3077534" y="972207"/>
                </a:cubicBezTo>
                <a:cubicBezTo>
                  <a:pt x="3077534" y="1509142"/>
                  <a:pt x="2642262" y="1944414"/>
                  <a:pt x="2105327" y="1944414"/>
                </a:cubicBezTo>
                <a:lnTo>
                  <a:pt x="0" y="19444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Picture Placeholder 31">
            <a:extLst>
              <a:ext uri="{FF2B5EF4-FFF2-40B4-BE49-F238E27FC236}">
                <a16:creationId xmlns:a16="http://schemas.microsoft.com/office/drawing/2014/main" id="{C0E4E067-AA64-1049-B441-A9E0C8EC99F6}"/>
              </a:ext>
            </a:extLst>
          </p:cNvPr>
          <p:cNvSpPr>
            <a:spLocks noGrp="1"/>
          </p:cNvSpPr>
          <p:nvPr>
            <p:ph type="pic" sz="quarter" idx="14"/>
          </p:nvPr>
        </p:nvSpPr>
        <p:spPr>
          <a:xfrm>
            <a:off x="10273817" y="1957051"/>
            <a:ext cx="3555206" cy="5216013"/>
          </a:xfrm>
          <a:custGeom>
            <a:avLst/>
            <a:gdLst>
              <a:gd name="connsiteX0" fmla="*/ 3553000 w 7110412"/>
              <a:gd name="connsiteY0" fmla="*/ 0 h 10432026"/>
              <a:gd name="connsiteX1" fmla="*/ 7101866 w 7110412"/>
              <a:gd name="connsiteY1" fmla="*/ 3202340 h 10432026"/>
              <a:gd name="connsiteX2" fmla="*/ 7110412 w 7110412"/>
              <a:gd name="connsiteY2" fmla="*/ 3314714 h 10432026"/>
              <a:gd name="connsiteX3" fmla="*/ 7110412 w 7110412"/>
              <a:gd name="connsiteY3" fmla="*/ 10432026 h 10432026"/>
              <a:gd name="connsiteX4" fmla="*/ 0 w 7110412"/>
              <a:gd name="connsiteY4" fmla="*/ 10432026 h 10432026"/>
              <a:gd name="connsiteX5" fmla="*/ 0 w 7110412"/>
              <a:gd name="connsiteY5" fmla="*/ 3256747 h 10432026"/>
              <a:gd name="connsiteX6" fmla="*/ 4138 w 7110412"/>
              <a:gd name="connsiteY6" fmla="*/ 3202340 h 10432026"/>
              <a:gd name="connsiteX7" fmla="*/ 3553000 w 7110412"/>
              <a:gd name="connsiteY7" fmla="*/ 0 h 1043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0412" h="10432026">
                <a:moveTo>
                  <a:pt x="3553000" y="0"/>
                </a:moveTo>
                <a:cubicBezTo>
                  <a:pt x="5400022" y="0"/>
                  <a:pt x="6919186" y="1403634"/>
                  <a:pt x="7101866" y="3202340"/>
                </a:cubicBezTo>
                <a:lnTo>
                  <a:pt x="7110412" y="3314714"/>
                </a:lnTo>
                <a:lnTo>
                  <a:pt x="7110412" y="10432026"/>
                </a:lnTo>
                <a:lnTo>
                  <a:pt x="0" y="10432026"/>
                </a:lnTo>
                <a:lnTo>
                  <a:pt x="0" y="3256747"/>
                </a:lnTo>
                <a:lnTo>
                  <a:pt x="4138" y="3202340"/>
                </a:lnTo>
                <a:cubicBezTo>
                  <a:pt x="186818" y="1403634"/>
                  <a:pt x="1705978" y="0"/>
                  <a:pt x="3553000" y="0"/>
                </a:cubicBezTo>
                <a:close/>
              </a:path>
            </a:pathLst>
          </a:custGeom>
          <a:solidFill>
            <a:srgbClr val="DE1267"/>
          </a:solidFill>
        </p:spPr>
        <p:txBody>
          <a:bodyPr wrap="square" anchor="ctr" anchorCtr="1">
            <a:noAutofit/>
          </a:bodyPr>
          <a:lstStyle>
            <a:lvl1pPr>
              <a:defRPr>
                <a:solidFill>
                  <a:schemeClr val="bg1"/>
                </a:solidFill>
              </a:defRPr>
            </a:lvl1pPr>
          </a:lstStyle>
          <a:p>
            <a:endParaRPr lang="en-US"/>
          </a:p>
        </p:txBody>
      </p:sp>
      <p:sp>
        <p:nvSpPr>
          <p:cNvPr id="23" name="Picture Placeholder 22">
            <a:extLst>
              <a:ext uri="{FF2B5EF4-FFF2-40B4-BE49-F238E27FC236}">
                <a16:creationId xmlns:a16="http://schemas.microsoft.com/office/drawing/2014/main" id="{AD0DF86D-51E6-E24F-914C-9DACEDE57431}"/>
              </a:ext>
            </a:extLst>
          </p:cNvPr>
          <p:cNvSpPr>
            <a:spLocks noGrp="1"/>
          </p:cNvSpPr>
          <p:nvPr>
            <p:ph type="pic" sz="quarter" idx="13"/>
          </p:nvPr>
        </p:nvSpPr>
        <p:spPr>
          <a:xfrm>
            <a:off x="6705600" y="0"/>
            <a:ext cx="3555831" cy="4908416"/>
          </a:xfrm>
          <a:custGeom>
            <a:avLst/>
            <a:gdLst>
              <a:gd name="connsiteX0" fmla="*/ 0 w 7111661"/>
              <a:gd name="connsiteY0" fmla="*/ 0 h 9816832"/>
              <a:gd name="connsiteX1" fmla="*/ 7111661 w 7111661"/>
              <a:gd name="connsiteY1" fmla="*/ 0 h 9816832"/>
              <a:gd name="connsiteX2" fmla="*/ 7111659 w 7111661"/>
              <a:gd name="connsiteY2" fmla="*/ 6249782 h 9816832"/>
              <a:gd name="connsiteX3" fmla="*/ 3544377 w 7111661"/>
              <a:gd name="connsiteY3" fmla="*/ 9816832 h 9816832"/>
              <a:gd name="connsiteX4" fmla="*/ 3544378 w 7111661"/>
              <a:gd name="connsiteY4" fmla="*/ 9816831 h 9816832"/>
              <a:gd name="connsiteX5" fmla="*/ 18199 w 7111661"/>
              <a:gd name="connsiteY5" fmla="*/ 6793008 h 9816832"/>
              <a:gd name="connsiteX6" fmla="*/ 0 w 7111661"/>
              <a:gd name="connsiteY6" fmla="*/ 6649796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661" h="9816832">
                <a:moveTo>
                  <a:pt x="0" y="0"/>
                </a:moveTo>
                <a:lnTo>
                  <a:pt x="7111661" y="0"/>
                </a:lnTo>
                <a:lnTo>
                  <a:pt x="7111659" y="6249782"/>
                </a:lnTo>
                <a:cubicBezTo>
                  <a:pt x="7111659" y="8219809"/>
                  <a:pt x="5514532" y="9816832"/>
                  <a:pt x="3544377" y="9816832"/>
                </a:cubicBezTo>
                <a:lnTo>
                  <a:pt x="3544378" y="9816831"/>
                </a:lnTo>
                <a:cubicBezTo>
                  <a:pt x="1758925" y="9816831"/>
                  <a:pt x="279836" y="8505213"/>
                  <a:pt x="18199" y="6793008"/>
                </a:cubicBezTo>
                <a:lnTo>
                  <a:pt x="0" y="6649796"/>
                </a:lnTo>
                <a:close/>
              </a:path>
            </a:pathLst>
          </a:custGeom>
          <a:solidFill>
            <a:srgbClr val="FC9D23"/>
          </a:solidFill>
        </p:spPr>
        <p:txBody>
          <a:bodyPr wrap="square" anchor="ctr" anchorCtr="1">
            <a:noAutofit/>
          </a:bodyPr>
          <a:lstStyle>
            <a:lvl1pPr>
              <a:defRPr>
                <a:solidFill>
                  <a:schemeClr val="bg1"/>
                </a:solidFill>
              </a:defRPr>
            </a:lvl1pPr>
          </a:lstStyle>
          <a:p>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1740775" y="3205525"/>
            <a:ext cx="4621926" cy="461793"/>
          </a:xfrm>
        </p:spPr>
        <p:txBody>
          <a:bodyPr anchor="ctr" anchorCtr="0"/>
          <a:lstStyle>
            <a:lvl1pPr>
              <a:defRPr sz="3001" b="1" i="0">
                <a:solidFill>
                  <a:schemeClr val="bg1"/>
                </a:solidFill>
                <a:latin typeface="Montserrat" panose="02000505000000020004" pitchFamily="2" charset="77"/>
              </a:defRPr>
            </a:lvl1pPr>
          </a:lstStyle>
          <a:p>
            <a:pPr lvl="0"/>
            <a:r>
              <a:rPr lang="en-US" dirty="0"/>
              <a:t>DIVIDER SLIDE HEADLINE</a:t>
            </a:r>
          </a:p>
        </p:txBody>
      </p:sp>
      <p:sp>
        <p:nvSpPr>
          <p:cNvPr id="64" name="Freeform 63">
            <a:extLst>
              <a:ext uri="{FF2B5EF4-FFF2-40B4-BE49-F238E27FC236}">
                <a16:creationId xmlns:a16="http://schemas.microsoft.com/office/drawing/2014/main" id="{A0B26798-F401-5A48-B35B-8FBA2ABC1520}"/>
              </a:ext>
            </a:extLst>
          </p:cNvPr>
          <p:cNvSpPr/>
          <p:nvPr userDrawn="1"/>
        </p:nvSpPr>
        <p:spPr>
          <a:xfrm>
            <a:off x="6706534" y="491579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FF38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73" name="Freeform 72">
            <a:extLst>
              <a:ext uri="{FF2B5EF4-FFF2-40B4-BE49-F238E27FC236}">
                <a16:creationId xmlns:a16="http://schemas.microsoft.com/office/drawing/2014/main" id="{958F8E9D-060C-9A40-8245-A770DA17C316}"/>
              </a:ext>
            </a:extLst>
          </p:cNvPr>
          <p:cNvSpPr/>
          <p:nvPr userDrawn="1"/>
        </p:nvSpPr>
        <p:spPr>
          <a:xfrm>
            <a:off x="0" y="1"/>
            <a:ext cx="1797876" cy="3686"/>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72" name="Freeform 71">
            <a:extLst>
              <a:ext uri="{FF2B5EF4-FFF2-40B4-BE49-F238E27FC236}">
                <a16:creationId xmlns:a16="http://schemas.microsoft.com/office/drawing/2014/main" id="{39E79266-9528-DD43-A25B-14E4743DAC42}"/>
              </a:ext>
            </a:extLst>
          </p:cNvPr>
          <p:cNvSpPr/>
          <p:nvPr userDrawn="1"/>
        </p:nvSpPr>
        <p:spPr>
          <a:xfrm>
            <a:off x="-14767" y="3687"/>
            <a:ext cx="14767" cy="6858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13" name="Freeform 12">
            <a:extLst>
              <a:ext uri="{FF2B5EF4-FFF2-40B4-BE49-F238E27FC236}">
                <a16:creationId xmlns:a16="http://schemas.microsoft.com/office/drawing/2014/main" id="{CC8AE72E-8079-3145-875C-1179E84E7399}"/>
              </a:ext>
            </a:extLst>
          </p:cNvPr>
          <p:cNvSpPr/>
          <p:nvPr userDrawn="1"/>
        </p:nvSpPr>
        <p:spPr>
          <a:xfrm rot="10800000">
            <a:off x="10273817" y="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55C02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15" name="Text Placeholder 44">
            <a:extLst>
              <a:ext uri="{FF2B5EF4-FFF2-40B4-BE49-F238E27FC236}">
                <a16:creationId xmlns:a16="http://schemas.microsoft.com/office/drawing/2014/main" id="{412B251C-DB28-474E-9CDB-04C256EC4C5C}"/>
              </a:ext>
            </a:extLst>
          </p:cNvPr>
          <p:cNvSpPr>
            <a:spLocks noGrp="1"/>
          </p:cNvSpPr>
          <p:nvPr>
            <p:ph type="body" sz="quarter" idx="15" hasCustomPrompt="1"/>
          </p:nvPr>
        </p:nvSpPr>
        <p:spPr>
          <a:xfrm>
            <a:off x="12387" y="3090446"/>
            <a:ext cx="1168714" cy="677108"/>
          </a:xfrm>
        </p:spPr>
        <p:txBody>
          <a:bodyPr anchor="ctr" anchorCtr="0"/>
          <a:lstStyle>
            <a:lvl1pPr algn="r">
              <a:defRPr sz="4400" b="0" i="0">
                <a:solidFill>
                  <a:srgbClr val="FCC408"/>
                </a:solidFill>
                <a:latin typeface="Montserrat" panose="02000505000000020004" pitchFamily="2" charset="77"/>
              </a:defRPr>
            </a:lvl1pPr>
          </a:lstStyle>
          <a:p>
            <a:pPr lvl="0"/>
            <a:r>
              <a:rPr lang="en-US" dirty="0"/>
              <a:t>00</a:t>
            </a:r>
          </a:p>
        </p:txBody>
      </p:sp>
    </p:spTree>
    <p:extLst>
      <p:ext uri="{BB962C8B-B14F-4D97-AF65-F5344CB8AC3E}">
        <p14:creationId xmlns:p14="http://schemas.microsoft.com/office/powerpoint/2010/main" val="794583360"/>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12192000" cy="6858000"/>
          </a:xfrm>
          <a:prstGeom prst="rect">
            <a:avLst/>
          </a:prstGeom>
          <a:solidFill>
            <a:srgbClr val="18476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dirty="0"/>
          </a:p>
        </p:txBody>
      </p:sp>
      <p:sp>
        <p:nvSpPr>
          <p:cNvPr id="12" name="Freeform 11">
            <a:extLst>
              <a:ext uri="{FF2B5EF4-FFF2-40B4-BE49-F238E27FC236}">
                <a16:creationId xmlns:a16="http://schemas.microsoft.com/office/drawing/2014/main" id="{9C005FC8-CBD6-8041-BADD-1262FA294863}"/>
              </a:ext>
            </a:extLst>
          </p:cNvPr>
          <p:cNvSpPr/>
          <p:nvPr userDrawn="1"/>
        </p:nvSpPr>
        <p:spPr>
          <a:xfrm>
            <a:off x="-14767" y="2942897"/>
            <a:ext cx="1538767" cy="972207"/>
          </a:xfrm>
          <a:custGeom>
            <a:avLst/>
            <a:gdLst>
              <a:gd name="connsiteX0" fmla="*/ 0 w 3077534"/>
              <a:gd name="connsiteY0" fmla="*/ 0 h 1944414"/>
              <a:gd name="connsiteX1" fmla="*/ 2105327 w 3077534"/>
              <a:gd name="connsiteY1" fmla="*/ 0 h 1944414"/>
              <a:gd name="connsiteX2" fmla="*/ 3077534 w 3077534"/>
              <a:gd name="connsiteY2" fmla="*/ 972207 h 1944414"/>
              <a:gd name="connsiteX3" fmla="*/ 2105327 w 3077534"/>
              <a:gd name="connsiteY3" fmla="*/ 1944414 h 1944414"/>
              <a:gd name="connsiteX4" fmla="*/ 0 w 3077534"/>
              <a:gd name="connsiteY4" fmla="*/ 1944414 h 1944414"/>
              <a:gd name="connsiteX5" fmla="*/ 0 w 3077534"/>
              <a:gd name="connsiteY5" fmla="*/ 0 h 19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534" h="1944414">
                <a:moveTo>
                  <a:pt x="0" y="0"/>
                </a:moveTo>
                <a:lnTo>
                  <a:pt x="2105327" y="0"/>
                </a:lnTo>
                <a:cubicBezTo>
                  <a:pt x="2642262" y="0"/>
                  <a:pt x="3077534" y="435272"/>
                  <a:pt x="3077534" y="972207"/>
                </a:cubicBezTo>
                <a:cubicBezTo>
                  <a:pt x="3077534" y="1509142"/>
                  <a:pt x="2642262" y="1944414"/>
                  <a:pt x="2105327" y="1944414"/>
                </a:cubicBezTo>
                <a:lnTo>
                  <a:pt x="0" y="19444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Picture Placeholder 31">
            <a:extLst>
              <a:ext uri="{FF2B5EF4-FFF2-40B4-BE49-F238E27FC236}">
                <a16:creationId xmlns:a16="http://schemas.microsoft.com/office/drawing/2014/main" id="{C0E4E067-AA64-1049-B441-A9E0C8EC99F6}"/>
              </a:ext>
            </a:extLst>
          </p:cNvPr>
          <p:cNvSpPr>
            <a:spLocks noGrp="1"/>
          </p:cNvSpPr>
          <p:nvPr>
            <p:ph type="pic" sz="quarter" idx="14"/>
          </p:nvPr>
        </p:nvSpPr>
        <p:spPr>
          <a:xfrm>
            <a:off x="10273817" y="1957051"/>
            <a:ext cx="3555206" cy="5216013"/>
          </a:xfrm>
          <a:custGeom>
            <a:avLst/>
            <a:gdLst>
              <a:gd name="connsiteX0" fmla="*/ 3553000 w 7110412"/>
              <a:gd name="connsiteY0" fmla="*/ 0 h 10432026"/>
              <a:gd name="connsiteX1" fmla="*/ 7101866 w 7110412"/>
              <a:gd name="connsiteY1" fmla="*/ 3202340 h 10432026"/>
              <a:gd name="connsiteX2" fmla="*/ 7110412 w 7110412"/>
              <a:gd name="connsiteY2" fmla="*/ 3314714 h 10432026"/>
              <a:gd name="connsiteX3" fmla="*/ 7110412 w 7110412"/>
              <a:gd name="connsiteY3" fmla="*/ 10432026 h 10432026"/>
              <a:gd name="connsiteX4" fmla="*/ 0 w 7110412"/>
              <a:gd name="connsiteY4" fmla="*/ 10432026 h 10432026"/>
              <a:gd name="connsiteX5" fmla="*/ 0 w 7110412"/>
              <a:gd name="connsiteY5" fmla="*/ 3256747 h 10432026"/>
              <a:gd name="connsiteX6" fmla="*/ 4138 w 7110412"/>
              <a:gd name="connsiteY6" fmla="*/ 3202340 h 10432026"/>
              <a:gd name="connsiteX7" fmla="*/ 3553000 w 7110412"/>
              <a:gd name="connsiteY7" fmla="*/ 0 h 1043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0412" h="10432026">
                <a:moveTo>
                  <a:pt x="3553000" y="0"/>
                </a:moveTo>
                <a:cubicBezTo>
                  <a:pt x="5400022" y="0"/>
                  <a:pt x="6919186" y="1403634"/>
                  <a:pt x="7101866" y="3202340"/>
                </a:cubicBezTo>
                <a:lnTo>
                  <a:pt x="7110412" y="3314714"/>
                </a:lnTo>
                <a:lnTo>
                  <a:pt x="7110412" y="10432026"/>
                </a:lnTo>
                <a:lnTo>
                  <a:pt x="0" y="10432026"/>
                </a:lnTo>
                <a:lnTo>
                  <a:pt x="0" y="3256747"/>
                </a:lnTo>
                <a:lnTo>
                  <a:pt x="4138" y="3202340"/>
                </a:lnTo>
                <a:cubicBezTo>
                  <a:pt x="186818" y="1403634"/>
                  <a:pt x="1705978" y="0"/>
                  <a:pt x="3553000" y="0"/>
                </a:cubicBezTo>
                <a:close/>
              </a:path>
            </a:pathLst>
          </a:custGeom>
          <a:solidFill>
            <a:srgbClr val="FF3820"/>
          </a:solidFill>
        </p:spPr>
        <p:txBody>
          <a:bodyPr wrap="square" anchor="ctr" anchorCtr="1">
            <a:noAutofit/>
          </a:bodyPr>
          <a:lstStyle>
            <a:lvl1pPr>
              <a:defRPr>
                <a:solidFill>
                  <a:schemeClr val="bg1"/>
                </a:solidFill>
              </a:defRPr>
            </a:lvl1pPr>
          </a:lstStyle>
          <a:p>
            <a:endParaRPr lang="en-US"/>
          </a:p>
        </p:txBody>
      </p:sp>
      <p:sp>
        <p:nvSpPr>
          <p:cNvPr id="23" name="Picture Placeholder 22">
            <a:extLst>
              <a:ext uri="{FF2B5EF4-FFF2-40B4-BE49-F238E27FC236}">
                <a16:creationId xmlns:a16="http://schemas.microsoft.com/office/drawing/2014/main" id="{AD0DF86D-51E6-E24F-914C-9DACEDE57431}"/>
              </a:ext>
            </a:extLst>
          </p:cNvPr>
          <p:cNvSpPr>
            <a:spLocks noGrp="1"/>
          </p:cNvSpPr>
          <p:nvPr>
            <p:ph type="pic" sz="quarter" idx="13"/>
          </p:nvPr>
        </p:nvSpPr>
        <p:spPr>
          <a:xfrm>
            <a:off x="6705600" y="0"/>
            <a:ext cx="3555831" cy="4908416"/>
          </a:xfrm>
          <a:custGeom>
            <a:avLst/>
            <a:gdLst>
              <a:gd name="connsiteX0" fmla="*/ 0 w 7111661"/>
              <a:gd name="connsiteY0" fmla="*/ 0 h 9816832"/>
              <a:gd name="connsiteX1" fmla="*/ 7111661 w 7111661"/>
              <a:gd name="connsiteY1" fmla="*/ 0 h 9816832"/>
              <a:gd name="connsiteX2" fmla="*/ 7111659 w 7111661"/>
              <a:gd name="connsiteY2" fmla="*/ 6249782 h 9816832"/>
              <a:gd name="connsiteX3" fmla="*/ 3544377 w 7111661"/>
              <a:gd name="connsiteY3" fmla="*/ 9816832 h 9816832"/>
              <a:gd name="connsiteX4" fmla="*/ 3544378 w 7111661"/>
              <a:gd name="connsiteY4" fmla="*/ 9816831 h 9816832"/>
              <a:gd name="connsiteX5" fmla="*/ 18199 w 7111661"/>
              <a:gd name="connsiteY5" fmla="*/ 6793008 h 9816832"/>
              <a:gd name="connsiteX6" fmla="*/ 0 w 7111661"/>
              <a:gd name="connsiteY6" fmla="*/ 6649796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661" h="9816832">
                <a:moveTo>
                  <a:pt x="0" y="0"/>
                </a:moveTo>
                <a:lnTo>
                  <a:pt x="7111661" y="0"/>
                </a:lnTo>
                <a:lnTo>
                  <a:pt x="7111659" y="6249782"/>
                </a:lnTo>
                <a:cubicBezTo>
                  <a:pt x="7111659" y="8219809"/>
                  <a:pt x="5514532" y="9816832"/>
                  <a:pt x="3544377" y="9816832"/>
                </a:cubicBezTo>
                <a:lnTo>
                  <a:pt x="3544378" y="9816831"/>
                </a:lnTo>
                <a:cubicBezTo>
                  <a:pt x="1758925" y="9816831"/>
                  <a:pt x="279836" y="8505213"/>
                  <a:pt x="18199" y="6793008"/>
                </a:cubicBezTo>
                <a:lnTo>
                  <a:pt x="0" y="6649796"/>
                </a:lnTo>
                <a:close/>
              </a:path>
            </a:pathLst>
          </a:custGeom>
          <a:solidFill>
            <a:srgbClr val="A11841"/>
          </a:solidFill>
        </p:spPr>
        <p:txBody>
          <a:bodyPr wrap="square" anchor="ctr" anchorCtr="1">
            <a:noAutofit/>
          </a:bodyPr>
          <a:lstStyle>
            <a:lvl1pPr>
              <a:defRPr>
                <a:solidFill>
                  <a:schemeClr val="bg1"/>
                </a:solidFill>
              </a:defRPr>
            </a:lvl1pPr>
          </a:lstStyle>
          <a:p>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1740775" y="3205525"/>
            <a:ext cx="4621926" cy="461793"/>
          </a:xfrm>
        </p:spPr>
        <p:txBody>
          <a:bodyPr anchor="ctr" anchorCtr="0"/>
          <a:lstStyle>
            <a:lvl1pPr>
              <a:defRPr sz="3001" b="1" i="0">
                <a:solidFill>
                  <a:schemeClr val="bg1"/>
                </a:solidFill>
                <a:latin typeface="Montserrat" panose="02000505000000020004" pitchFamily="2" charset="77"/>
              </a:defRPr>
            </a:lvl1pPr>
          </a:lstStyle>
          <a:p>
            <a:pPr lvl="0"/>
            <a:r>
              <a:rPr lang="en-US" dirty="0"/>
              <a:t>DIVIDER SLIDE HEADLINE</a:t>
            </a:r>
          </a:p>
        </p:txBody>
      </p:sp>
      <p:sp>
        <p:nvSpPr>
          <p:cNvPr id="64" name="Freeform 63">
            <a:extLst>
              <a:ext uri="{FF2B5EF4-FFF2-40B4-BE49-F238E27FC236}">
                <a16:creationId xmlns:a16="http://schemas.microsoft.com/office/drawing/2014/main" id="{A0B26798-F401-5A48-B35B-8FBA2ABC1520}"/>
              </a:ext>
            </a:extLst>
          </p:cNvPr>
          <p:cNvSpPr/>
          <p:nvPr userDrawn="1"/>
        </p:nvSpPr>
        <p:spPr>
          <a:xfrm>
            <a:off x="6706534" y="491579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25BCE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73" name="Freeform 72">
            <a:extLst>
              <a:ext uri="{FF2B5EF4-FFF2-40B4-BE49-F238E27FC236}">
                <a16:creationId xmlns:a16="http://schemas.microsoft.com/office/drawing/2014/main" id="{958F8E9D-060C-9A40-8245-A770DA17C316}"/>
              </a:ext>
            </a:extLst>
          </p:cNvPr>
          <p:cNvSpPr/>
          <p:nvPr userDrawn="1"/>
        </p:nvSpPr>
        <p:spPr>
          <a:xfrm>
            <a:off x="0" y="1"/>
            <a:ext cx="1797876" cy="3686"/>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72" name="Freeform 71">
            <a:extLst>
              <a:ext uri="{FF2B5EF4-FFF2-40B4-BE49-F238E27FC236}">
                <a16:creationId xmlns:a16="http://schemas.microsoft.com/office/drawing/2014/main" id="{39E79266-9528-DD43-A25B-14E4743DAC42}"/>
              </a:ext>
            </a:extLst>
          </p:cNvPr>
          <p:cNvSpPr/>
          <p:nvPr userDrawn="1"/>
        </p:nvSpPr>
        <p:spPr>
          <a:xfrm>
            <a:off x="-14767" y="3687"/>
            <a:ext cx="14767" cy="6858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13" name="Freeform 12">
            <a:extLst>
              <a:ext uri="{FF2B5EF4-FFF2-40B4-BE49-F238E27FC236}">
                <a16:creationId xmlns:a16="http://schemas.microsoft.com/office/drawing/2014/main" id="{CC8AE72E-8079-3145-875C-1179E84E7399}"/>
              </a:ext>
            </a:extLst>
          </p:cNvPr>
          <p:cNvSpPr/>
          <p:nvPr userDrawn="1"/>
        </p:nvSpPr>
        <p:spPr>
          <a:xfrm rot="10800000">
            <a:off x="10273817" y="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FCC40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15" name="Text Placeholder 44">
            <a:extLst>
              <a:ext uri="{FF2B5EF4-FFF2-40B4-BE49-F238E27FC236}">
                <a16:creationId xmlns:a16="http://schemas.microsoft.com/office/drawing/2014/main" id="{412B251C-DB28-474E-9CDB-04C256EC4C5C}"/>
              </a:ext>
            </a:extLst>
          </p:cNvPr>
          <p:cNvSpPr>
            <a:spLocks noGrp="1"/>
          </p:cNvSpPr>
          <p:nvPr>
            <p:ph type="body" sz="quarter" idx="15" hasCustomPrompt="1"/>
          </p:nvPr>
        </p:nvSpPr>
        <p:spPr>
          <a:xfrm>
            <a:off x="12387" y="3090446"/>
            <a:ext cx="1168714" cy="677108"/>
          </a:xfrm>
          <a:noFill/>
        </p:spPr>
        <p:txBody>
          <a:bodyPr anchor="ctr" anchorCtr="0"/>
          <a:lstStyle>
            <a:lvl1pPr algn="r">
              <a:defRPr sz="4400" b="0" i="0">
                <a:solidFill>
                  <a:srgbClr val="18476A"/>
                </a:solidFill>
                <a:latin typeface="Montserrat" panose="02000505000000020004" pitchFamily="2" charset="77"/>
              </a:defRPr>
            </a:lvl1pPr>
          </a:lstStyle>
          <a:p>
            <a:pPr lvl="0"/>
            <a:r>
              <a:rPr lang="en-US" dirty="0"/>
              <a:t>00</a:t>
            </a:r>
          </a:p>
        </p:txBody>
      </p:sp>
    </p:spTree>
    <p:extLst>
      <p:ext uri="{BB962C8B-B14F-4D97-AF65-F5344CB8AC3E}">
        <p14:creationId xmlns:p14="http://schemas.microsoft.com/office/powerpoint/2010/main" val="3483024616"/>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3">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12192000" cy="6858000"/>
          </a:xfrm>
          <a:prstGeom prst="rect">
            <a:avLst/>
          </a:prstGeom>
          <a:solidFill>
            <a:srgbClr val="25BCE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dirty="0"/>
          </a:p>
        </p:txBody>
      </p:sp>
      <p:sp>
        <p:nvSpPr>
          <p:cNvPr id="12" name="Freeform 11">
            <a:extLst>
              <a:ext uri="{FF2B5EF4-FFF2-40B4-BE49-F238E27FC236}">
                <a16:creationId xmlns:a16="http://schemas.microsoft.com/office/drawing/2014/main" id="{698E4543-37D9-BE4E-9733-AD5B13804681}"/>
              </a:ext>
            </a:extLst>
          </p:cNvPr>
          <p:cNvSpPr/>
          <p:nvPr userDrawn="1"/>
        </p:nvSpPr>
        <p:spPr>
          <a:xfrm>
            <a:off x="-14767" y="2942897"/>
            <a:ext cx="1538767" cy="972207"/>
          </a:xfrm>
          <a:custGeom>
            <a:avLst/>
            <a:gdLst>
              <a:gd name="connsiteX0" fmla="*/ 0 w 3077534"/>
              <a:gd name="connsiteY0" fmla="*/ 0 h 1944414"/>
              <a:gd name="connsiteX1" fmla="*/ 2105327 w 3077534"/>
              <a:gd name="connsiteY1" fmla="*/ 0 h 1944414"/>
              <a:gd name="connsiteX2" fmla="*/ 3077534 w 3077534"/>
              <a:gd name="connsiteY2" fmla="*/ 972207 h 1944414"/>
              <a:gd name="connsiteX3" fmla="*/ 2105327 w 3077534"/>
              <a:gd name="connsiteY3" fmla="*/ 1944414 h 1944414"/>
              <a:gd name="connsiteX4" fmla="*/ 0 w 3077534"/>
              <a:gd name="connsiteY4" fmla="*/ 1944414 h 1944414"/>
              <a:gd name="connsiteX5" fmla="*/ 0 w 3077534"/>
              <a:gd name="connsiteY5" fmla="*/ 0 h 19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534" h="1944414">
                <a:moveTo>
                  <a:pt x="0" y="0"/>
                </a:moveTo>
                <a:lnTo>
                  <a:pt x="2105327" y="0"/>
                </a:lnTo>
                <a:cubicBezTo>
                  <a:pt x="2642262" y="0"/>
                  <a:pt x="3077534" y="435272"/>
                  <a:pt x="3077534" y="972207"/>
                </a:cubicBezTo>
                <a:cubicBezTo>
                  <a:pt x="3077534" y="1509142"/>
                  <a:pt x="2642262" y="1944414"/>
                  <a:pt x="2105327" y="1944414"/>
                </a:cubicBezTo>
                <a:lnTo>
                  <a:pt x="0" y="19444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Picture Placeholder 31">
            <a:extLst>
              <a:ext uri="{FF2B5EF4-FFF2-40B4-BE49-F238E27FC236}">
                <a16:creationId xmlns:a16="http://schemas.microsoft.com/office/drawing/2014/main" id="{C0E4E067-AA64-1049-B441-A9E0C8EC99F6}"/>
              </a:ext>
            </a:extLst>
          </p:cNvPr>
          <p:cNvSpPr>
            <a:spLocks noGrp="1"/>
          </p:cNvSpPr>
          <p:nvPr>
            <p:ph type="pic" sz="quarter" idx="14"/>
          </p:nvPr>
        </p:nvSpPr>
        <p:spPr>
          <a:xfrm>
            <a:off x="10273817" y="1957051"/>
            <a:ext cx="3555206" cy="5216013"/>
          </a:xfrm>
          <a:custGeom>
            <a:avLst/>
            <a:gdLst>
              <a:gd name="connsiteX0" fmla="*/ 3553000 w 7110412"/>
              <a:gd name="connsiteY0" fmla="*/ 0 h 10432026"/>
              <a:gd name="connsiteX1" fmla="*/ 7101866 w 7110412"/>
              <a:gd name="connsiteY1" fmla="*/ 3202340 h 10432026"/>
              <a:gd name="connsiteX2" fmla="*/ 7110412 w 7110412"/>
              <a:gd name="connsiteY2" fmla="*/ 3314714 h 10432026"/>
              <a:gd name="connsiteX3" fmla="*/ 7110412 w 7110412"/>
              <a:gd name="connsiteY3" fmla="*/ 10432026 h 10432026"/>
              <a:gd name="connsiteX4" fmla="*/ 0 w 7110412"/>
              <a:gd name="connsiteY4" fmla="*/ 10432026 h 10432026"/>
              <a:gd name="connsiteX5" fmla="*/ 0 w 7110412"/>
              <a:gd name="connsiteY5" fmla="*/ 3256747 h 10432026"/>
              <a:gd name="connsiteX6" fmla="*/ 4138 w 7110412"/>
              <a:gd name="connsiteY6" fmla="*/ 3202340 h 10432026"/>
              <a:gd name="connsiteX7" fmla="*/ 3553000 w 7110412"/>
              <a:gd name="connsiteY7" fmla="*/ 0 h 1043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0412" h="10432026">
                <a:moveTo>
                  <a:pt x="3553000" y="0"/>
                </a:moveTo>
                <a:cubicBezTo>
                  <a:pt x="5400022" y="0"/>
                  <a:pt x="6919186" y="1403634"/>
                  <a:pt x="7101866" y="3202340"/>
                </a:cubicBezTo>
                <a:lnTo>
                  <a:pt x="7110412" y="3314714"/>
                </a:lnTo>
                <a:lnTo>
                  <a:pt x="7110412" y="10432026"/>
                </a:lnTo>
                <a:lnTo>
                  <a:pt x="0" y="10432026"/>
                </a:lnTo>
                <a:lnTo>
                  <a:pt x="0" y="3256747"/>
                </a:lnTo>
                <a:lnTo>
                  <a:pt x="4138" y="3202340"/>
                </a:lnTo>
                <a:cubicBezTo>
                  <a:pt x="186818" y="1403634"/>
                  <a:pt x="1705978" y="0"/>
                  <a:pt x="3553000" y="0"/>
                </a:cubicBezTo>
                <a:close/>
              </a:path>
            </a:pathLst>
          </a:custGeom>
          <a:solidFill>
            <a:srgbClr val="C00000"/>
          </a:solidFill>
        </p:spPr>
        <p:txBody>
          <a:bodyPr wrap="square" anchor="ctr" anchorCtr="1">
            <a:noAutofit/>
          </a:bodyPr>
          <a:lstStyle>
            <a:lvl1pPr>
              <a:defRPr>
                <a:solidFill>
                  <a:schemeClr val="bg1"/>
                </a:solidFill>
              </a:defRPr>
            </a:lvl1pPr>
          </a:lstStyle>
          <a:p>
            <a:endParaRPr lang="en-US"/>
          </a:p>
        </p:txBody>
      </p:sp>
      <p:sp>
        <p:nvSpPr>
          <p:cNvPr id="23" name="Picture Placeholder 22">
            <a:extLst>
              <a:ext uri="{FF2B5EF4-FFF2-40B4-BE49-F238E27FC236}">
                <a16:creationId xmlns:a16="http://schemas.microsoft.com/office/drawing/2014/main" id="{AD0DF86D-51E6-E24F-914C-9DACEDE57431}"/>
              </a:ext>
            </a:extLst>
          </p:cNvPr>
          <p:cNvSpPr>
            <a:spLocks noGrp="1"/>
          </p:cNvSpPr>
          <p:nvPr>
            <p:ph type="pic" sz="quarter" idx="13"/>
          </p:nvPr>
        </p:nvSpPr>
        <p:spPr>
          <a:xfrm>
            <a:off x="6705600" y="0"/>
            <a:ext cx="3555831" cy="4908416"/>
          </a:xfrm>
          <a:custGeom>
            <a:avLst/>
            <a:gdLst>
              <a:gd name="connsiteX0" fmla="*/ 0 w 7111661"/>
              <a:gd name="connsiteY0" fmla="*/ 0 h 9816832"/>
              <a:gd name="connsiteX1" fmla="*/ 7111661 w 7111661"/>
              <a:gd name="connsiteY1" fmla="*/ 0 h 9816832"/>
              <a:gd name="connsiteX2" fmla="*/ 7111659 w 7111661"/>
              <a:gd name="connsiteY2" fmla="*/ 6249782 h 9816832"/>
              <a:gd name="connsiteX3" fmla="*/ 3544377 w 7111661"/>
              <a:gd name="connsiteY3" fmla="*/ 9816832 h 9816832"/>
              <a:gd name="connsiteX4" fmla="*/ 3544378 w 7111661"/>
              <a:gd name="connsiteY4" fmla="*/ 9816831 h 9816832"/>
              <a:gd name="connsiteX5" fmla="*/ 18199 w 7111661"/>
              <a:gd name="connsiteY5" fmla="*/ 6793008 h 9816832"/>
              <a:gd name="connsiteX6" fmla="*/ 0 w 7111661"/>
              <a:gd name="connsiteY6" fmla="*/ 6649796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661" h="9816832">
                <a:moveTo>
                  <a:pt x="0" y="0"/>
                </a:moveTo>
                <a:lnTo>
                  <a:pt x="7111661" y="0"/>
                </a:lnTo>
                <a:lnTo>
                  <a:pt x="7111659" y="6249782"/>
                </a:lnTo>
                <a:cubicBezTo>
                  <a:pt x="7111659" y="8219809"/>
                  <a:pt x="5514532" y="9816832"/>
                  <a:pt x="3544377" y="9816832"/>
                </a:cubicBezTo>
                <a:lnTo>
                  <a:pt x="3544378" y="9816831"/>
                </a:lnTo>
                <a:cubicBezTo>
                  <a:pt x="1758925" y="9816831"/>
                  <a:pt x="279836" y="8505213"/>
                  <a:pt x="18199" y="6793008"/>
                </a:cubicBezTo>
                <a:lnTo>
                  <a:pt x="0" y="6649796"/>
                </a:lnTo>
                <a:close/>
              </a:path>
            </a:pathLst>
          </a:custGeom>
          <a:solidFill>
            <a:srgbClr val="00689D"/>
          </a:solidFill>
        </p:spPr>
        <p:txBody>
          <a:bodyPr wrap="square" anchor="ctr" anchorCtr="1">
            <a:noAutofit/>
          </a:bodyPr>
          <a:lstStyle>
            <a:lvl1pPr>
              <a:defRPr>
                <a:solidFill>
                  <a:schemeClr val="bg1"/>
                </a:solidFill>
              </a:defRPr>
            </a:lvl1pPr>
          </a:lstStyle>
          <a:p>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1740775" y="3205525"/>
            <a:ext cx="4621926" cy="461793"/>
          </a:xfrm>
        </p:spPr>
        <p:txBody>
          <a:bodyPr anchor="ctr" anchorCtr="0"/>
          <a:lstStyle>
            <a:lvl1pPr>
              <a:defRPr sz="3001" b="1" i="0">
                <a:solidFill>
                  <a:schemeClr val="bg1"/>
                </a:solidFill>
                <a:latin typeface="Montserrat" panose="02000505000000020004" pitchFamily="2" charset="77"/>
              </a:defRPr>
            </a:lvl1pPr>
          </a:lstStyle>
          <a:p>
            <a:pPr lvl="0"/>
            <a:r>
              <a:rPr lang="en-US" dirty="0"/>
              <a:t>DIVIDER SLIDE HEADLINE</a:t>
            </a:r>
          </a:p>
        </p:txBody>
      </p:sp>
      <p:sp>
        <p:nvSpPr>
          <p:cNvPr id="64" name="Freeform 63">
            <a:extLst>
              <a:ext uri="{FF2B5EF4-FFF2-40B4-BE49-F238E27FC236}">
                <a16:creationId xmlns:a16="http://schemas.microsoft.com/office/drawing/2014/main" id="{A0B26798-F401-5A48-B35B-8FBA2ABC1520}"/>
              </a:ext>
            </a:extLst>
          </p:cNvPr>
          <p:cNvSpPr/>
          <p:nvPr userDrawn="1"/>
        </p:nvSpPr>
        <p:spPr>
          <a:xfrm>
            <a:off x="6706534" y="491579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FD68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73" name="Freeform 72">
            <a:extLst>
              <a:ext uri="{FF2B5EF4-FFF2-40B4-BE49-F238E27FC236}">
                <a16:creationId xmlns:a16="http://schemas.microsoft.com/office/drawing/2014/main" id="{958F8E9D-060C-9A40-8245-A770DA17C316}"/>
              </a:ext>
            </a:extLst>
          </p:cNvPr>
          <p:cNvSpPr/>
          <p:nvPr userDrawn="1"/>
        </p:nvSpPr>
        <p:spPr>
          <a:xfrm>
            <a:off x="0" y="1"/>
            <a:ext cx="1797876" cy="3686"/>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72" name="Freeform 71">
            <a:extLst>
              <a:ext uri="{FF2B5EF4-FFF2-40B4-BE49-F238E27FC236}">
                <a16:creationId xmlns:a16="http://schemas.microsoft.com/office/drawing/2014/main" id="{39E79266-9528-DD43-A25B-14E4743DAC42}"/>
              </a:ext>
            </a:extLst>
          </p:cNvPr>
          <p:cNvSpPr/>
          <p:nvPr userDrawn="1"/>
        </p:nvSpPr>
        <p:spPr>
          <a:xfrm>
            <a:off x="-14767" y="3687"/>
            <a:ext cx="14767" cy="6858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13" name="Freeform 12">
            <a:extLst>
              <a:ext uri="{FF2B5EF4-FFF2-40B4-BE49-F238E27FC236}">
                <a16:creationId xmlns:a16="http://schemas.microsoft.com/office/drawing/2014/main" id="{CC8AE72E-8079-3145-875C-1179E84E7399}"/>
              </a:ext>
            </a:extLst>
          </p:cNvPr>
          <p:cNvSpPr/>
          <p:nvPr userDrawn="1"/>
        </p:nvSpPr>
        <p:spPr>
          <a:xfrm rot="10800000">
            <a:off x="10273817" y="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DE126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15" name="Text Placeholder 44">
            <a:extLst>
              <a:ext uri="{FF2B5EF4-FFF2-40B4-BE49-F238E27FC236}">
                <a16:creationId xmlns:a16="http://schemas.microsoft.com/office/drawing/2014/main" id="{412B251C-DB28-474E-9CDB-04C256EC4C5C}"/>
              </a:ext>
            </a:extLst>
          </p:cNvPr>
          <p:cNvSpPr>
            <a:spLocks noGrp="1"/>
          </p:cNvSpPr>
          <p:nvPr>
            <p:ph type="body" sz="quarter" idx="15" hasCustomPrompt="1"/>
          </p:nvPr>
        </p:nvSpPr>
        <p:spPr>
          <a:xfrm>
            <a:off x="12387" y="3090446"/>
            <a:ext cx="1168714" cy="677108"/>
          </a:xfrm>
          <a:noFill/>
        </p:spPr>
        <p:txBody>
          <a:bodyPr anchor="ctr" anchorCtr="0"/>
          <a:lstStyle>
            <a:lvl1pPr algn="r">
              <a:defRPr sz="4400" b="0" i="0">
                <a:solidFill>
                  <a:srgbClr val="25BCE1"/>
                </a:solidFill>
                <a:latin typeface="Montserrat" panose="02000505000000020004" pitchFamily="2" charset="77"/>
              </a:defRPr>
            </a:lvl1pPr>
          </a:lstStyle>
          <a:p>
            <a:pPr lvl="0"/>
            <a:r>
              <a:rPr lang="en-US" dirty="0"/>
              <a:t>00</a:t>
            </a:r>
          </a:p>
        </p:txBody>
      </p:sp>
    </p:spTree>
    <p:extLst>
      <p:ext uri="{BB962C8B-B14F-4D97-AF65-F5344CB8AC3E}">
        <p14:creationId xmlns:p14="http://schemas.microsoft.com/office/powerpoint/2010/main" val="2467395603"/>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4">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12192000" cy="6858000"/>
          </a:xfrm>
          <a:prstGeom prst="rect">
            <a:avLst/>
          </a:prstGeom>
          <a:solidFill>
            <a:srgbClr val="FD68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dirty="0"/>
          </a:p>
        </p:txBody>
      </p:sp>
      <p:sp>
        <p:nvSpPr>
          <p:cNvPr id="12" name="Freeform 11">
            <a:extLst>
              <a:ext uri="{FF2B5EF4-FFF2-40B4-BE49-F238E27FC236}">
                <a16:creationId xmlns:a16="http://schemas.microsoft.com/office/drawing/2014/main" id="{3B21F7C5-8D75-0241-AC55-8A4E8C33EA03}"/>
              </a:ext>
            </a:extLst>
          </p:cNvPr>
          <p:cNvSpPr/>
          <p:nvPr userDrawn="1"/>
        </p:nvSpPr>
        <p:spPr>
          <a:xfrm>
            <a:off x="-14767" y="2942897"/>
            <a:ext cx="1538767" cy="972207"/>
          </a:xfrm>
          <a:custGeom>
            <a:avLst/>
            <a:gdLst>
              <a:gd name="connsiteX0" fmla="*/ 0 w 3077534"/>
              <a:gd name="connsiteY0" fmla="*/ 0 h 1944414"/>
              <a:gd name="connsiteX1" fmla="*/ 2105327 w 3077534"/>
              <a:gd name="connsiteY1" fmla="*/ 0 h 1944414"/>
              <a:gd name="connsiteX2" fmla="*/ 3077534 w 3077534"/>
              <a:gd name="connsiteY2" fmla="*/ 972207 h 1944414"/>
              <a:gd name="connsiteX3" fmla="*/ 2105327 w 3077534"/>
              <a:gd name="connsiteY3" fmla="*/ 1944414 h 1944414"/>
              <a:gd name="connsiteX4" fmla="*/ 0 w 3077534"/>
              <a:gd name="connsiteY4" fmla="*/ 1944414 h 1944414"/>
              <a:gd name="connsiteX5" fmla="*/ 0 w 3077534"/>
              <a:gd name="connsiteY5" fmla="*/ 0 h 19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534" h="1944414">
                <a:moveTo>
                  <a:pt x="0" y="0"/>
                </a:moveTo>
                <a:lnTo>
                  <a:pt x="2105327" y="0"/>
                </a:lnTo>
                <a:cubicBezTo>
                  <a:pt x="2642262" y="0"/>
                  <a:pt x="3077534" y="435272"/>
                  <a:pt x="3077534" y="972207"/>
                </a:cubicBezTo>
                <a:cubicBezTo>
                  <a:pt x="3077534" y="1509142"/>
                  <a:pt x="2642262" y="1944414"/>
                  <a:pt x="2105327" y="1944414"/>
                </a:cubicBezTo>
                <a:lnTo>
                  <a:pt x="0" y="19444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Picture Placeholder 31">
            <a:extLst>
              <a:ext uri="{FF2B5EF4-FFF2-40B4-BE49-F238E27FC236}">
                <a16:creationId xmlns:a16="http://schemas.microsoft.com/office/drawing/2014/main" id="{C0E4E067-AA64-1049-B441-A9E0C8EC99F6}"/>
              </a:ext>
            </a:extLst>
          </p:cNvPr>
          <p:cNvSpPr>
            <a:spLocks noGrp="1"/>
          </p:cNvSpPr>
          <p:nvPr>
            <p:ph type="pic" sz="quarter" idx="14"/>
          </p:nvPr>
        </p:nvSpPr>
        <p:spPr>
          <a:xfrm>
            <a:off x="10273817" y="1957051"/>
            <a:ext cx="3555206" cy="5216013"/>
          </a:xfrm>
          <a:custGeom>
            <a:avLst/>
            <a:gdLst>
              <a:gd name="connsiteX0" fmla="*/ 3553000 w 7110412"/>
              <a:gd name="connsiteY0" fmla="*/ 0 h 10432026"/>
              <a:gd name="connsiteX1" fmla="*/ 7101866 w 7110412"/>
              <a:gd name="connsiteY1" fmla="*/ 3202340 h 10432026"/>
              <a:gd name="connsiteX2" fmla="*/ 7110412 w 7110412"/>
              <a:gd name="connsiteY2" fmla="*/ 3314714 h 10432026"/>
              <a:gd name="connsiteX3" fmla="*/ 7110412 w 7110412"/>
              <a:gd name="connsiteY3" fmla="*/ 10432026 h 10432026"/>
              <a:gd name="connsiteX4" fmla="*/ 0 w 7110412"/>
              <a:gd name="connsiteY4" fmla="*/ 10432026 h 10432026"/>
              <a:gd name="connsiteX5" fmla="*/ 0 w 7110412"/>
              <a:gd name="connsiteY5" fmla="*/ 3256747 h 10432026"/>
              <a:gd name="connsiteX6" fmla="*/ 4138 w 7110412"/>
              <a:gd name="connsiteY6" fmla="*/ 3202340 h 10432026"/>
              <a:gd name="connsiteX7" fmla="*/ 3553000 w 7110412"/>
              <a:gd name="connsiteY7" fmla="*/ 0 h 1043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0412" h="10432026">
                <a:moveTo>
                  <a:pt x="3553000" y="0"/>
                </a:moveTo>
                <a:cubicBezTo>
                  <a:pt x="5400022" y="0"/>
                  <a:pt x="6919186" y="1403634"/>
                  <a:pt x="7101866" y="3202340"/>
                </a:cubicBezTo>
                <a:lnTo>
                  <a:pt x="7110412" y="3314714"/>
                </a:lnTo>
                <a:lnTo>
                  <a:pt x="7110412" y="10432026"/>
                </a:lnTo>
                <a:lnTo>
                  <a:pt x="0" y="10432026"/>
                </a:lnTo>
                <a:lnTo>
                  <a:pt x="0" y="3256747"/>
                </a:lnTo>
                <a:lnTo>
                  <a:pt x="4138" y="3202340"/>
                </a:lnTo>
                <a:cubicBezTo>
                  <a:pt x="186818" y="1403634"/>
                  <a:pt x="1705978" y="0"/>
                  <a:pt x="3553000" y="0"/>
                </a:cubicBezTo>
                <a:close/>
              </a:path>
            </a:pathLst>
          </a:custGeom>
          <a:solidFill>
            <a:srgbClr val="E4233A"/>
          </a:solidFill>
        </p:spPr>
        <p:txBody>
          <a:bodyPr wrap="square" anchor="ctr" anchorCtr="1">
            <a:noAutofit/>
          </a:bodyPr>
          <a:lstStyle>
            <a:lvl1pPr>
              <a:defRPr>
                <a:solidFill>
                  <a:schemeClr val="bg1"/>
                </a:solidFill>
              </a:defRPr>
            </a:lvl1pPr>
          </a:lstStyle>
          <a:p>
            <a:endParaRPr lang="en-US"/>
          </a:p>
        </p:txBody>
      </p:sp>
      <p:sp>
        <p:nvSpPr>
          <p:cNvPr id="23" name="Picture Placeholder 22">
            <a:extLst>
              <a:ext uri="{FF2B5EF4-FFF2-40B4-BE49-F238E27FC236}">
                <a16:creationId xmlns:a16="http://schemas.microsoft.com/office/drawing/2014/main" id="{AD0DF86D-51E6-E24F-914C-9DACEDE57431}"/>
              </a:ext>
            </a:extLst>
          </p:cNvPr>
          <p:cNvSpPr>
            <a:spLocks noGrp="1"/>
          </p:cNvSpPr>
          <p:nvPr>
            <p:ph type="pic" sz="quarter" idx="13"/>
          </p:nvPr>
        </p:nvSpPr>
        <p:spPr>
          <a:xfrm>
            <a:off x="6705600" y="0"/>
            <a:ext cx="3555831" cy="4908416"/>
          </a:xfrm>
          <a:custGeom>
            <a:avLst/>
            <a:gdLst>
              <a:gd name="connsiteX0" fmla="*/ 0 w 7111661"/>
              <a:gd name="connsiteY0" fmla="*/ 0 h 9816832"/>
              <a:gd name="connsiteX1" fmla="*/ 7111661 w 7111661"/>
              <a:gd name="connsiteY1" fmla="*/ 0 h 9816832"/>
              <a:gd name="connsiteX2" fmla="*/ 7111659 w 7111661"/>
              <a:gd name="connsiteY2" fmla="*/ 6249782 h 9816832"/>
              <a:gd name="connsiteX3" fmla="*/ 3544377 w 7111661"/>
              <a:gd name="connsiteY3" fmla="*/ 9816832 h 9816832"/>
              <a:gd name="connsiteX4" fmla="*/ 3544378 w 7111661"/>
              <a:gd name="connsiteY4" fmla="*/ 9816831 h 9816832"/>
              <a:gd name="connsiteX5" fmla="*/ 18199 w 7111661"/>
              <a:gd name="connsiteY5" fmla="*/ 6793008 h 9816832"/>
              <a:gd name="connsiteX6" fmla="*/ 0 w 7111661"/>
              <a:gd name="connsiteY6" fmla="*/ 6649796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661" h="9816832">
                <a:moveTo>
                  <a:pt x="0" y="0"/>
                </a:moveTo>
                <a:lnTo>
                  <a:pt x="7111661" y="0"/>
                </a:lnTo>
                <a:lnTo>
                  <a:pt x="7111659" y="6249782"/>
                </a:lnTo>
                <a:cubicBezTo>
                  <a:pt x="7111659" y="8219809"/>
                  <a:pt x="5514532" y="9816832"/>
                  <a:pt x="3544377" y="9816832"/>
                </a:cubicBezTo>
                <a:lnTo>
                  <a:pt x="3544378" y="9816831"/>
                </a:lnTo>
                <a:cubicBezTo>
                  <a:pt x="1758925" y="9816831"/>
                  <a:pt x="279836" y="8505213"/>
                  <a:pt x="18199" y="6793008"/>
                </a:cubicBezTo>
                <a:lnTo>
                  <a:pt x="0" y="6649796"/>
                </a:lnTo>
                <a:close/>
              </a:path>
            </a:pathLst>
          </a:custGeom>
          <a:solidFill>
            <a:srgbClr val="25BCE1"/>
          </a:solidFill>
        </p:spPr>
        <p:txBody>
          <a:bodyPr wrap="square" anchor="ctr" anchorCtr="1">
            <a:noAutofit/>
          </a:bodyPr>
          <a:lstStyle>
            <a:lvl1pPr>
              <a:defRPr>
                <a:solidFill>
                  <a:schemeClr val="bg1"/>
                </a:solidFill>
              </a:defRPr>
            </a:lvl1pPr>
          </a:lstStyle>
          <a:p>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1740775" y="3205525"/>
            <a:ext cx="4621926" cy="461793"/>
          </a:xfrm>
        </p:spPr>
        <p:txBody>
          <a:bodyPr anchor="ctr" anchorCtr="0"/>
          <a:lstStyle>
            <a:lvl1pPr>
              <a:defRPr sz="3001" b="1" i="0">
                <a:solidFill>
                  <a:schemeClr val="bg1"/>
                </a:solidFill>
                <a:latin typeface="Montserrat" panose="02000505000000020004" pitchFamily="2" charset="77"/>
              </a:defRPr>
            </a:lvl1pPr>
          </a:lstStyle>
          <a:p>
            <a:pPr lvl="0"/>
            <a:r>
              <a:rPr lang="en-US" dirty="0"/>
              <a:t>DIVIDER SLIDE HEADLINE</a:t>
            </a:r>
          </a:p>
        </p:txBody>
      </p:sp>
      <p:sp>
        <p:nvSpPr>
          <p:cNvPr id="64" name="Freeform 63">
            <a:extLst>
              <a:ext uri="{FF2B5EF4-FFF2-40B4-BE49-F238E27FC236}">
                <a16:creationId xmlns:a16="http://schemas.microsoft.com/office/drawing/2014/main" id="{A0B26798-F401-5A48-B35B-8FBA2ABC1520}"/>
              </a:ext>
            </a:extLst>
          </p:cNvPr>
          <p:cNvSpPr/>
          <p:nvPr userDrawn="1"/>
        </p:nvSpPr>
        <p:spPr>
          <a:xfrm>
            <a:off x="6706534" y="491579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4B9F3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73" name="Freeform 72">
            <a:extLst>
              <a:ext uri="{FF2B5EF4-FFF2-40B4-BE49-F238E27FC236}">
                <a16:creationId xmlns:a16="http://schemas.microsoft.com/office/drawing/2014/main" id="{958F8E9D-060C-9A40-8245-A770DA17C316}"/>
              </a:ext>
            </a:extLst>
          </p:cNvPr>
          <p:cNvSpPr/>
          <p:nvPr userDrawn="1"/>
        </p:nvSpPr>
        <p:spPr>
          <a:xfrm>
            <a:off x="0" y="1"/>
            <a:ext cx="1797876" cy="3686"/>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72" name="Freeform 71">
            <a:extLst>
              <a:ext uri="{FF2B5EF4-FFF2-40B4-BE49-F238E27FC236}">
                <a16:creationId xmlns:a16="http://schemas.microsoft.com/office/drawing/2014/main" id="{39E79266-9528-DD43-A25B-14E4743DAC42}"/>
              </a:ext>
            </a:extLst>
          </p:cNvPr>
          <p:cNvSpPr/>
          <p:nvPr userDrawn="1"/>
        </p:nvSpPr>
        <p:spPr>
          <a:xfrm>
            <a:off x="-14767" y="3687"/>
            <a:ext cx="14767" cy="6858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13" name="Freeform 12">
            <a:extLst>
              <a:ext uri="{FF2B5EF4-FFF2-40B4-BE49-F238E27FC236}">
                <a16:creationId xmlns:a16="http://schemas.microsoft.com/office/drawing/2014/main" id="{CC8AE72E-8079-3145-875C-1179E84E7399}"/>
              </a:ext>
            </a:extLst>
          </p:cNvPr>
          <p:cNvSpPr/>
          <p:nvPr userDrawn="1"/>
        </p:nvSpPr>
        <p:spPr>
          <a:xfrm rot="10800000">
            <a:off x="10273817" y="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FCC40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15" name="Text Placeholder 44">
            <a:extLst>
              <a:ext uri="{FF2B5EF4-FFF2-40B4-BE49-F238E27FC236}">
                <a16:creationId xmlns:a16="http://schemas.microsoft.com/office/drawing/2014/main" id="{412B251C-DB28-474E-9CDB-04C256EC4C5C}"/>
              </a:ext>
            </a:extLst>
          </p:cNvPr>
          <p:cNvSpPr>
            <a:spLocks noGrp="1"/>
          </p:cNvSpPr>
          <p:nvPr>
            <p:ph type="body" sz="quarter" idx="15" hasCustomPrompt="1"/>
          </p:nvPr>
        </p:nvSpPr>
        <p:spPr>
          <a:xfrm>
            <a:off x="29466" y="3088603"/>
            <a:ext cx="1168714" cy="677108"/>
          </a:xfrm>
          <a:noFill/>
        </p:spPr>
        <p:txBody>
          <a:bodyPr anchor="ctr" anchorCtr="0"/>
          <a:lstStyle>
            <a:lvl1pPr algn="r">
              <a:defRPr sz="4400" b="0" i="0">
                <a:solidFill>
                  <a:srgbClr val="FD6824"/>
                </a:solidFill>
                <a:latin typeface="Montserrat" panose="02000505000000020004" pitchFamily="2" charset="77"/>
              </a:defRPr>
            </a:lvl1pPr>
          </a:lstStyle>
          <a:p>
            <a:pPr lvl="0"/>
            <a:r>
              <a:rPr lang="en-US" dirty="0"/>
              <a:t>00</a:t>
            </a:r>
          </a:p>
        </p:txBody>
      </p:sp>
    </p:spTree>
    <p:extLst>
      <p:ext uri="{BB962C8B-B14F-4D97-AF65-F5344CB8AC3E}">
        <p14:creationId xmlns:p14="http://schemas.microsoft.com/office/powerpoint/2010/main" val="1675773106"/>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5">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12192000" cy="6858000"/>
          </a:xfrm>
          <a:prstGeom prst="rect">
            <a:avLst/>
          </a:prstGeom>
          <a:solidFill>
            <a:srgbClr val="55C02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dirty="0"/>
          </a:p>
        </p:txBody>
      </p:sp>
      <p:sp>
        <p:nvSpPr>
          <p:cNvPr id="12" name="Freeform 11">
            <a:extLst>
              <a:ext uri="{FF2B5EF4-FFF2-40B4-BE49-F238E27FC236}">
                <a16:creationId xmlns:a16="http://schemas.microsoft.com/office/drawing/2014/main" id="{A3889FB7-AAD8-1A4D-9418-79EF8DFED551}"/>
              </a:ext>
            </a:extLst>
          </p:cNvPr>
          <p:cNvSpPr/>
          <p:nvPr userDrawn="1"/>
        </p:nvSpPr>
        <p:spPr>
          <a:xfrm>
            <a:off x="-14767" y="2942897"/>
            <a:ext cx="1538767" cy="972207"/>
          </a:xfrm>
          <a:custGeom>
            <a:avLst/>
            <a:gdLst>
              <a:gd name="connsiteX0" fmla="*/ 0 w 3077534"/>
              <a:gd name="connsiteY0" fmla="*/ 0 h 1944414"/>
              <a:gd name="connsiteX1" fmla="*/ 2105327 w 3077534"/>
              <a:gd name="connsiteY1" fmla="*/ 0 h 1944414"/>
              <a:gd name="connsiteX2" fmla="*/ 3077534 w 3077534"/>
              <a:gd name="connsiteY2" fmla="*/ 972207 h 1944414"/>
              <a:gd name="connsiteX3" fmla="*/ 2105327 w 3077534"/>
              <a:gd name="connsiteY3" fmla="*/ 1944414 h 1944414"/>
              <a:gd name="connsiteX4" fmla="*/ 0 w 3077534"/>
              <a:gd name="connsiteY4" fmla="*/ 1944414 h 1944414"/>
              <a:gd name="connsiteX5" fmla="*/ 0 w 3077534"/>
              <a:gd name="connsiteY5" fmla="*/ 0 h 19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534" h="1944414">
                <a:moveTo>
                  <a:pt x="0" y="0"/>
                </a:moveTo>
                <a:lnTo>
                  <a:pt x="2105327" y="0"/>
                </a:lnTo>
                <a:cubicBezTo>
                  <a:pt x="2642262" y="0"/>
                  <a:pt x="3077534" y="435272"/>
                  <a:pt x="3077534" y="972207"/>
                </a:cubicBezTo>
                <a:cubicBezTo>
                  <a:pt x="3077534" y="1509142"/>
                  <a:pt x="2642262" y="1944414"/>
                  <a:pt x="2105327" y="1944414"/>
                </a:cubicBezTo>
                <a:lnTo>
                  <a:pt x="0" y="19444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Picture Placeholder 31">
            <a:extLst>
              <a:ext uri="{FF2B5EF4-FFF2-40B4-BE49-F238E27FC236}">
                <a16:creationId xmlns:a16="http://schemas.microsoft.com/office/drawing/2014/main" id="{C0E4E067-AA64-1049-B441-A9E0C8EC99F6}"/>
              </a:ext>
            </a:extLst>
          </p:cNvPr>
          <p:cNvSpPr>
            <a:spLocks noGrp="1"/>
          </p:cNvSpPr>
          <p:nvPr>
            <p:ph type="pic" sz="quarter" idx="14"/>
          </p:nvPr>
        </p:nvSpPr>
        <p:spPr>
          <a:xfrm>
            <a:off x="10273817" y="1957051"/>
            <a:ext cx="3555206" cy="5216013"/>
          </a:xfrm>
          <a:custGeom>
            <a:avLst/>
            <a:gdLst>
              <a:gd name="connsiteX0" fmla="*/ 3553000 w 7110412"/>
              <a:gd name="connsiteY0" fmla="*/ 0 h 10432026"/>
              <a:gd name="connsiteX1" fmla="*/ 7101866 w 7110412"/>
              <a:gd name="connsiteY1" fmla="*/ 3202340 h 10432026"/>
              <a:gd name="connsiteX2" fmla="*/ 7110412 w 7110412"/>
              <a:gd name="connsiteY2" fmla="*/ 3314714 h 10432026"/>
              <a:gd name="connsiteX3" fmla="*/ 7110412 w 7110412"/>
              <a:gd name="connsiteY3" fmla="*/ 10432026 h 10432026"/>
              <a:gd name="connsiteX4" fmla="*/ 0 w 7110412"/>
              <a:gd name="connsiteY4" fmla="*/ 10432026 h 10432026"/>
              <a:gd name="connsiteX5" fmla="*/ 0 w 7110412"/>
              <a:gd name="connsiteY5" fmla="*/ 3256747 h 10432026"/>
              <a:gd name="connsiteX6" fmla="*/ 4138 w 7110412"/>
              <a:gd name="connsiteY6" fmla="*/ 3202340 h 10432026"/>
              <a:gd name="connsiteX7" fmla="*/ 3553000 w 7110412"/>
              <a:gd name="connsiteY7" fmla="*/ 0 h 1043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0412" h="10432026">
                <a:moveTo>
                  <a:pt x="3553000" y="0"/>
                </a:moveTo>
                <a:cubicBezTo>
                  <a:pt x="5400022" y="0"/>
                  <a:pt x="6919186" y="1403634"/>
                  <a:pt x="7101866" y="3202340"/>
                </a:cubicBezTo>
                <a:lnTo>
                  <a:pt x="7110412" y="3314714"/>
                </a:lnTo>
                <a:lnTo>
                  <a:pt x="7110412" y="10432026"/>
                </a:lnTo>
                <a:lnTo>
                  <a:pt x="0" y="10432026"/>
                </a:lnTo>
                <a:lnTo>
                  <a:pt x="0" y="3256747"/>
                </a:lnTo>
                <a:lnTo>
                  <a:pt x="4138" y="3202340"/>
                </a:lnTo>
                <a:cubicBezTo>
                  <a:pt x="186818" y="1403634"/>
                  <a:pt x="1705978" y="0"/>
                  <a:pt x="3553000" y="0"/>
                </a:cubicBezTo>
                <a:close/>
              </a:path>
            </a:pathLst>
          </a:custGeom>
          <a:solidFill>
            <a:srgbClr val="00689D"/>
          </a:solidFill>
        </p:spPr>
        <p:txBody>
          <a:bodyPr wrap="square" anchor="ctr" anchorCtr="1">
            <a:noAutofit/>
          </a:bodyPr>
          <a:lstStyle>
            <a:lvl1pPr>
              <a:defRPr>
                <a:solidFill>
                  <a:schemeClr val="bg1"/>
                </a:solidFill>
              </a:defRPr>
            </a:lvl1pPr>
          </a:lstStyle>
          <a:p>
            <a:endParaRPr lang="en-US"/>
          </a:p>
        </p:txBody>
      </p:sp>
      <p:sp>
        <p:nvSpPr>
          <p:cNvPr id="23" name="Picture Placeholder 22">
            <a:extLst>
              <a:ext uri="{FF2B5EF4-FFF2-40B4-BE49-F238E27FC236}">
                <a16:creationId xmlns:a16="http://schemas.microsoft.com/office/drawing/2014/main" id="{AD0DF86D-51E6-E24F-914C-9DACEDE57431}"/>
              </a:ext>
            </a:extLst>
          </p:cNvPr>
          <p:cNvSpPr>
            <a:spLocks noGrp="1"/>
          </p:cNvSpPr>
          <p:nvPr>
            <p:ph type="pic" sz="quarter" idx="13"/>
          </p:nvPr>
        </p:nvSpPr>
        <p:spPr>
          <a:xfrm>
            <a:off x="6705600" y="0"/>
            <a:ext cx="3555831" cy="4908416"/>
          </a:xfrm>
          <a:custGeom>
            <a:avLst/>
            <a:gdLst>
              <a:gd name="connsiteX0" fmla="*/ 0 w 7111661"/>
              <a:gd name="connsiteY0" fmla="*/ 0 h 9816832"/>
              <a:gd name="connsiteX1" fmla="*/ 7111661 w 7111661"/>
              <a:gd name="connsiteY1" fmla="*/ 0 h 9816832"/>
              <a:gd name="connsiteX2" fmla="*/ 7111659 w 7111661"/>
              <a:gd name="connsiteY2" fmla="*/ 6249782 h 9816832"/>
              <a:gd name="connsiteX3" fmla="*/ 3544377 w 7111661"/>
              <a:gd name="connsiteY3" fmla="*/ 9816832 h 9816832"/>
              <a:gd name="connsiteX4" fmla="*/ 3544378 w 7111661"/>
              <a:gd name="connsiteY4" fmla="*/ 9816831 h 9816832"/>
              <a:gd name="connsiteX5" fmla="*/ 18199 w 7111661"/>
              <a:gd name="connsiteY5" fmla="*/ 6793008 h 9816832"/>
              <a:gd name="connsiteX6" fmla="*/ 0 w 7111661"/>
              <a:gd name="connsiteY6" fmla="*/ 6649796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661" h="9816832">
                <a:moveTo>
                  <a:pt x="0" y="0"/>
                </a:moveTo>
                <a:lnTo>
                  <a:pt x="7111661" y="0"/>
                </a:lnTo>
                <a:lnTo>
                  <a:pt x="7111659" y="6249782"/>
                </a:lnTo>
                <a:cubicBezTo>
                  <a:pt x="7111659" y="8219809"/>
                  <a:pt x="5514532" y="9816832"/>
                  <a:pt x="3544377" y="9816832"/>
                </a:cubicBezTo>
                <a:lnTo>
                  <a:pt x="3544378" y="9816831"/>
                </a:lnTo>
                <a:cubicBezTo>
                  <a:pt x="1758925" y="9816831"/>
                  <a:pt x="279836" y="8505213"/>
                  <a:pt x="18199" y="6793008"/>
                </a:cubicBezTo>
                <a:lnTo>
                  <a:pt x="0" y="6649796"/>
                </a:lnTo>
                <a:close/>
              </a:path>
            </a:pathLst>
          </a:custGeom>
          <a:solidFill>
            <a:srgbClr val="FCC408"/>
          </a:solidFill>
        </p:spPr>
        <p:txBody>
          <a:bodyPr wrap="square" anchor="ctr" anchorCtr="1">
            <a:noAutofit/>
          </a:bodyPr>
          <a:lstStyle>
            <a:lvl1pPr>
              <a:defRPr>
                <a:solidFill>
                  <a:schemeClr val="bg1"/>
                </a:solidFill>
              </a:defRPr>
            </a:lvl1pPr>
          </a:lstStyle>
          <a:p>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1740775" y="3205525"/>
            <a:ext cx="4621926" cy="461793"/>
          </a:xfrm>
        </p:spPr>
        <p:txBody>
          <a:bodyPr anchor="ctr" anchorCtr="0"/>
          <a:lstStyle>
            <a:lvl1pPr>
              <a:defRPr sz="3001" b="1" i="0">
                <a:solidFill>
                  <a:schemeClr val="bg1"/>
                </a:solidFill>
                <a:latin typeface="Montserrat" panose="02000505000000020004" pitchFamily="2" charset="77"/>
              </a:defRPr>
            </a:lvl1pPr>
          </a:lstStyle>
          <a:p>
            <a:pPr lvl="0"/>
            <a:r>
              <a:rPr lang="en-US" dirty="0"/>
              <a:t>DIVIDER SLIDE HEADLINE</a:t>
            </a:r>
          </a:p>
        </p:txBody>
      </p:sp>
      <p:sp>
        <p:nvSpPr>
          <p:cNvPr id="64" name="Freeform 63">
            <a:extLst>
              <a:ext uri="{FF2B5EF4-FFF2-40B4-BE49-F238E27FC236}">
                <a16:creationId xmlns:a16="http://schemas.microsoft.com/office/drawing/2014/main" id="{A0B26798-F401-5A48-B35B-8FBA2ABC1520}"/>
              </a:ext>
            </a:extLst>
          </p:cNvPr>
          <p:cNvSpPr/>
          <p:nvPr userDrawn="1"/>
        </p:nvSpPr>
        <p:spPr>
          <a:xfrm>
            <a:off x="6706534" y="491579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FD68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73" name="Freeform 72">
            <a:extLst>
              <a:ext uri="{FF2B5EF4-FFF2-40B4-BE49-F238E27FC236}">
                <a16:creationId xmlns:a16="http://schemas.microsoft.com/office/drawing/2014/main" id="{958F8E9D-060C-9A40-8245-A770DA17C316}"/>
              </a:ext>
            </a:extLst>
          </p:cNvPr>
          <p:cNvSpPr/>
          <p:nvPr userDrawn="1"/>
        </p:nvSpPr>
        <p:spPr>
          <a:xfrm>
            <a:off x="0" y="1"/>
            <a:ext cx="1797876" cy="3686"/>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72" name="Freeform 71">
            <a:extLst>
              <a:ext uri="{FF2B5EF4-FFF2-40B4-BE49-F238E27FC236}">
                <a16:creationId xmlns:a16="http://schemas.microsoft.com/office/drawing/2014/main" id="{39E79266-9528-DD43-A25B-14E4743DAC42}"/>
              </a:ext>
            </a:extLst>
          </p:cNvPr>
          <p:cNvSpPr/>
          <p:nvPr userDrawn="1"/>
        </p:nvSpPr>
        <p:spPr>
          <a:xfrm>
            <a:off x="-14767" y="3687"/>
            <a:ext cx="14767" cy="6858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13" name="Freeform 12">
            <a:extLst>
              <a:ext uri="{FF2B5EF4-FFF2-40B4-BE49-F238E27FC236}">
                <a16:creationId xmlns:a16="http://schemas.microsoft.com/office/drawing/2014/main" id="{CC8AE72E-8079-3145-875C-1179E84E7399}"/>
              </a:ext>
            </a:extLst>
          </p:cNvPr>
          <p:cNvSpPr/>
          <p:nvPr userDrawn="1"/>
        </p:nvSpPr>
        <p:spPr>
          <a:xfrm rot="10800000">
            <a:off x="10273817" y="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3D7D4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15" name="Text Placeholder 44">
            <a:extLst>
              <a:ext uri="{FF2B5EF4-FFF2-40B4-BE49-F238E27FC236}">
                <a16:creationId xmlns:a16="http://schemas.microsoft.com/office/drawing/2014/main" id="{412B251C-DB28-474E-9CDB-04C256EC4C5C}"/>
              </a:ext>
            </a:extLst>
          </p:cNvPr>
          <p:cNvSpPr>
            <a:spLocks noGrp="1"/>
          </p:cNvSpPr>
          <p:nvPr>
            <p:ph type="body" sz="quarter" idx="15" hasCustomPrompt="1"/>
          </p:nvPr>
        </p:nvSpPr>
        <p:spPr>
          <a:xfrm>
            <a:off x="12387" y="2942897"/>
            <a:ext cx="1168714" cy="972207"/>
          </a:xfrm>
          <a:noFill/>
        </p:spPr>
        <p:txBody>
          <a:bodyPr anchor="ctr" anchorCtr="0">
            <a:noAutofit/>
          </a:bodyPr>
          <a:lstStyle>
            <a:lvl1pPr algn="r">
              <a:defRPr sz="4400" b="0" i="0">
                <a:solidFill>
                  <a:srgbClr val="55C02B"/>
                </a:solidFill>
                <a:latin typeface="Montserrat" panose="02000505000000020004" pitchFamily="2" charset="77"/>
              </a:defRPr>
            </a:lvl1pPr>
          </a:lstStyle>
          <a:p>
            <a:pPr lvl="0"/>
            <a:r>
              <a:rPr lang="en-US" dirty="0"/>
              <a:t>00</a:t>
            </a:r>
          </a:p>
        </p:txBody>
      </p:sp>
    </p:spTree>
    <p:extLst>
      <p:ext uri="{BB962C8B-B14F-4D97-AF65-F5344CB8AC3E}">
        <p14:creationId xmlns:p14="http://schemas.microsoft.com/office/powerpoint/2010/main" val="1715808217"/>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Slide 6">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A27C36-E27C-2F4F-A088-A56664D31970}"/>
              </a:ext>
            </a:extLst>
          </p:cNvPr>
          <p:cNvPicPr>
            <a:picLocks noChangeAspect="1"/>
          </p:cNvPicPr>
          <p:nvPr userDrawn="1"/>
        </p:nvPicPr>
        <p:blipFill rotWithShape="1">
          <a:blip r:embed="rId2"/>
          <a:srcRect l="5600" t="1978" r="23611" b="51517"/>
          <a:stretch/>
        </p:blipFill>
        <p:spPr>
          <a:xfrm>
            <a:off x="0" y="-13138"/>
            <a:ext cx="12192000" cy="6871138"/>
          </a:xfrm>
          <a:prstGeom prst="rect">
            <a:avLst/>
          </a:prstGeom>
        </p:spPr>
      </p:pic>
      <p:sp>
        <p:nvSpPr>
          <p:cNvPr id="8" name="Freeform 7">
            <a:extLst>
              <a:ext uri="{FF2B5EF4-FFF2-40B4-BE49-F238E27FC236}">
                <a16:creationId xmlns:a16="http://schemas.microsoft.com/office/drawing/2014/main" id="{D82651DA-9416-B148-9CC1-548590E104E3}"/>
              </a:ext>
            </a:extLst>
          </p:cNvPr>
          <p:cNvSpPr/>
          <p:nvPr userDrawn="1"/>
        </p:nvSpPr>
        <p:spPr>
          <a:xfrm>
            <a:off x="-14767" y="2942897"/>
            <a:ext cx="1538767" cy="972207"/>
          </a:xfrm>
          <a:custGeom>
            <a:avLst/>
            <a:gdLst>
              <a:gd name="connsiteX0" fmla="*/ 0 w 3077534"/>
              <a:gd name="connsiteY0" fmla="*/ 0 h 1944414"/>
              <a:gd name="connsiteX1" fmla="*/ 2105327 w 3077534"/>
              <a:gd name="connsiteY1" fmla="*/ 0 h 1944414"/>
              <a:gd name="connsiteX2" fmla="*/ 3077534 w 3077534"/>
              <a:gd name="connsiteY2" fmla="*/ 972207 h 1944414"/>
              <a:gd name="connsiteX3" fmla="*/ 2105327 w 3077534"/>
              <a:gd name="connsiteY3" fmla="*/ 1944414 h 1944414"/>
              <a:gd name="connsiteX4" fmla="*/ 0 w 3077534"/>
              <a:gd name="connsiteY4" fmla="*/ 1944414 h 1944414"/>
              <a:gd name="connsiteX5" fmla="*/ 0 w 3077534"/>
              <a:gd name="connsiteY5" fmla="*/ 0 h 19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534" h="1944414">
                <a:moveTo>
                  <a:pt x="0" y="0"/>
                </a:moveTo>
                <a:lnTo>
                  <a:pt x="2105327" y="0"/>
                </a:lnTo>
                <a:cubicBezTo>
                  <a:pt x="2642262" y="0"/>
                  <a:pt x="3077534" y="435272"/>
                  <a:pt x="3077534" y="972207"/>
                </a:cubicBezTo>
                <a:cubicBezTo>
                  <a:pt x="3077534" y="1509142"/>
                  <a:pt x="2642262" y="1944414"/>
                  <a:pt x="2105327" y="1944414"/>
                </a:cubicBezTo>
                <a:lnTo>
                  <a:pt x="0" y="19444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Text Placeholder 44">
            <a:extLst>
              <a:ext uri="{FF2B5EF4-FFF2-40B4-BE49-F238E27FC236}">
                <a16:creationId xmlns:a16="http://schemas.microsoft.com/office/drawing/2014/main" id="{6C7847BA-1138-7448-A7F6-486DBCB1CE50}"/>
              </a:ext>
            </a:extLst>
          </p:cNvPr>
          <p:cNvSpPr>
            <a:spLocks noGrp="1"/>
          </p:cNvSpPr>
          <p:nvPr>
            <p:ph type="body" sz="quarter" idx="11" hasCustomPrompt="1"/>
          </p:nvPr>
        </p:nvSpPr>
        <p:spPr>
          <a:xfrm>
            <a:off x="1740775" y="3205525"/>
            <a:ext cx="4621926" cy="461793"/>
          </a:xfrm>
        </p:spPr>
        <p:txBody>
          <a:bodyPr anchor="ctr" anchorCtr="0"/>
          <a:lstStyle>
            <a:lvl1pPr>
              <a:defRPr sz="3001" b="1" i="0">
                <a:solidFill>
                  <a:schemeClr val="bg1"/>
                </a:solidFill>
                <a:latin typeface="Montserrat" panose="02000505000000020004" pitchFamily="2" charset="77"/>
              </a:defRPr>
            </a:lvl1pPr>
          </a:lstStyle>
          <a:p>
            <a:pPr lvl="0"/>
            <a:r>
              <a:rPr lang="en-US" dirty="0"/>
              <a:t>DIVIDER SLIDE HEADLINE</a:t>
            </a:r>
          </a:p>
        </p:txBody>
      </p:sp>
      <p:sp>
        <p:nvSpPr>
          <p:cNvPr id="7" name="Text Placeholder 44">
            <a:extLst>
              <a:ext uri="{FF2B5EF4-FFF2-40B4-BE49-F238E27FC236}">
                <a16:creationId xmlns:a16="http://schemas.microsoft.com/office/drawing/2014/main" id="{8680F977-4DC9-1044-9230-F07BB4612646}"/>
              </a:ext>
            </a:extLst>
          </p:cNvPr>
          <p:cNvSpPr>
            <a:spLocks noGrp="1"/>
          </p:cNvSpPr>
          <p:nvPr>
            <p:ph type="body" sz="quarter" idx="15" hasCustomPrompt="1"/>
          </p:nvPr>
        </p:nvSpPr>
        <p:spPr>
          <a:xfrm>
            <a:off x="12387" y="3090446"/>
            <a:ext cx="1168714" cy="677108"/>
          </a:xfrm>
          <a:noFill/>
        </p:spPr>
        <p:txBody>
          <a:bodyPr anchor="ctr" anchorCtr="0"/>
          <a:lstStyle>
            <a:lvl1pPr algn="r">
              <a:defRPr sz="4400" b="0" i="0">
                <a:solidFill>
                  <a:schemeClr val="tx1"/>
                </a:solidFill>
                <a:latin typeface="Montserrat" panose="02000505000000020004" pitchFamily="2" charset="77"/>
              </a:defRPr>
            </a:lvl1pPr>
          </a:lstStyle>
          <a:p>
            <a:pPr lvl="0"/>
            <a:r>
              <a:rPr lang="en-US" dirty="0"/>
              <a:t>00</a:t>
            </a:r>
          </a:p>
        </p:txBody>
      </p:sp>
    </p:spTree>
    <p:extLst>
      <p:ext uri="{BB962C8B-B14F-4D97-AF65-F5344CB8AC3E}">
        <p14:creationId xmlns:p14="http://schemas.microsoft.com/office/powerpoint/2010/main" val="2409493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92999" y="590724"/>
            <a:ext cx="10606003" cy="438582"/>
          </a:xfrm>
          <a:prstGeom prst="rect">
            <a:avLst/>
          </a:prstGeom>
        </p:spPr>
        <p:txBody>
          <a:bodyPr wrap="square" lIns="0" tIns="0" rIns="0" bIns="0">
            <a:spAutoFit/>
          </a:bodyPr>
          <a:lstStyle>
            <a:lvl1pPr>
              <a:defRPr sz="2850" b="1" i="0">
                <a:solidFill>
                  <a:schemeClr val="bg1"/>
                </a:solidFill>
                <a:latin typeface="Montserrat"/>
                <a:cs typeface="Montserrat"/>
              </a:defRPr>
            </a:lvl1pPr>
          </a:lstStyle>
          <a:p>
            <a:pPr rtl="0"/>
            <a:endParaRPr dirty="0"/>
          </a:p>
        </p:txBody>
      </p:sp>
      <p:sp>
        <p:nvSpPr>
          <p:cNvPr id="3" name="Holder 3"/>
          <p:cNvSpPr>
            <a:spLocks noGrp="1"/>
          </p:cNvSpPr>
          <p:nvPr>
            <p:ph type="body" idx="1"/>
          </p:nvPr>
        </p:nvSpPr>
        <p:spPr>
          <a:xfrm>
            <a:off x="792999" y="1577341"/>
            <a:ext cx="10606003" cy="276999"/>
          </a:xfrm>
          <a:prstGeom prst="rect">
            <a:avLst/>
          </a:prstGeom>
        </p:spPr>
        <p:txBody>
          <a:bodyPr wrap="square" lIns="0" tIns="0" rIns="0" bIns="0">
            <a:spAutoFit/>
          </a:bodyPr>
          <a:lstStyle>
            <a:lvl1pPr>
              <a:defRPr/>
            </a:lvl1pPr>
          </a:lstStyle>
          <a:p>
            <a:pPr marL="0" algn="l" rtl="0"/>
            <a:endParaRPr dirty="0"/>
          </a:p>
        </p:txBody>
      </p:sp>
    </p:spTree>
    <p:extLst>
      <p:ext uri="{BB962C8B-B14F-4D97-AF65-F5344CB8AC3E}">
        <p14:creationId xmlns:p14="http://schemas.microsoft.com/office/powerpoint/2010/main" val="36066714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hf sldNum="0" hdr="0" ftr="0"/>
  <p:txStyles>
    <p:titleStyle>
      <a:lvl1pPr>
        <a:defRPr sz="1941">
          <a:latin typeface="+mj-lt"/>
          <a:ea typeface="+mj-ea"/>
          <a:cs typeface="+mj-cs"/>
        </a:defRPr>
      </a:lvl1pPr>
    </p:titleStyle>
    <p:bodyStyle>
      <a:lvl1pPr marL="0" algn="l" rtl="0">
        <a:defRPr>
          <a:latin typeface="Arial" panose="020B0604020202020204" pitchFamily="34" charset="0"/>
          <a:ea typeface="+mn-ea"/>
          <a:cs typeface="Arial" panose="020B0604020202020204" pitchFamily="34" charset="0"/>
        </a:defRPr>
      </a:lvl1pPr>
      <a:lvl2pPr marL="277274">
        <a:defRPr>
          <a:latin typeface="+mn-lt"/>
          <a:ea typeface="+mn-ea"/>
          <a:cs typeface="+mn-cs"/>
        </a:defRPr>
      </a:lvl2pPr>
      <a:lvl3pPr marL="554548">
        <a:defRPr>
          <a:latin typeface="+mn-lt"/>
          <a:ea typeface="+mn-ea"/>
          <a:cs typeface="+mn-cs"/>
        </a:defRPr>
      </a:lvl3pPr>
      <a:lvl4pPr marL="831821">
        <a:defRPr>
          <a:latin typeface="+mn-lt"/>
          <a:ea typeface="+mn-ea"/>
          <a:cs typeface="+mn-cs"/>
        </a:defRPr>
      </a:lvl4pPr>
      <a:lvl5pPr marL="1109096">
        <a:defRPr>
          <a:latin typeface="+mn-lt"/>
          <a:ea typeface="+mn-ea"/>
          <a:cs typeface="+mn-cs"/>
        </a:defRPr>
      </a:lvl5pPr>
      <a:lvl6pPr marL="1386369">
        <a:defRPr>
          <a:latin typeface="+mn-lt"/>
          <a:ea typeface="+mn-ea"/>
          <a:cs typeface="+mn-cs"/>
        </a:defRPr>
      </a:lvl6pPr>
      <a:lvl7pPr marL="1663643">
        <a:defRPr>
          <a:latin typeface="+mn-lt"/>
          <a:ea typeface="+mn-ea"/>
          <a:cs typeface="+mn-cs"/>
        </a:defRPr>
      </a:lvl7pPr>
      <a:lvl8pPr marL="1940917">
        <a:defRPr>
          <a:latin typeface="+mn-lt"/>
          <a:ea typeface="+mn-ea"/>
          <a:cs typeface="+mn-cs"/>
        </a:defRPr>
      </a:lvl8pPr>
      <a:lvl9pPr marL="2218191">
        <a:defRPr>
          <a:latin typeface="+mn-lt"/>
          <a:ea typeface="+mn-ea"/>
          <a:cs typeface="+mn-cs"/>
        </a:defRPr>
      </a:lvl9pPr>
    </p:bodyStyle>
    <p:otherStyle>
      <a:lvl1pPr marL="0">
        <a:defRPr>
          <a:latin typeface="+mn-lt"/>
          <a:ea typeface="+mn-ea"/>
          <a:cs typeface="+mn-cs"/>
        </a:defRPr>
      </a:lvl1pPr>
      <a:lvl2pPr marL="277274">
        <a:defRPr>
          <a:latin typeface="+mn-lt"/>
          <a:ea typeface="+mn-ea"/>
          <a:cs typeface="+mn-cs"/>
        </a:defRPr>
      </a:lvl2pPr>
      <a:lvl3pPr marL="554548">
        <a:defRPr>
          <a:latin typeface="+mn-lt"/>
          <a:ea typeface="+mn-ea"/>
          <a:cs typeface="+mn-cs"/>
        </a:defRPr>
      </a:lvl3pPr>
      <a:lvl4pPr marL="831821">
        <a:defRPr>
          <a:latin typeface="+mn-lt"/>
          <a:ea typeface="+mn-ea"/>
          <a:cs typeface="+mn-cs"/>
        </a:defRPr>
      </a:lvl4pPr>
      <a:lvl5pPr marL="1109096">
        <a:defRPr>
          <a:latin typeface="+mn-lt"/>
          <a:ea typeface="+mn-ea"/>
          <a:cs typeface="+mn-cs"/>
        </a:defRPr>
      </a:lvl5pPr>
      <a:lvl6pPr marL="1386369">
        <a:defRPr>
          <a:latin typeface="+mn-lt"/>
          <a:ea typeface="+mn-ea"/>
          <a:cs typeface="+mn-cs"/>
        </a:defRPr>
      </a:lvl6pPr>
      <a:lvl7pPr marL="1663643">
        <a:defRPr>
          <a:latin typeface="+mn-lt"/>
          <a:ea typeface="+mn-ea"/>
          <a:cs typeface="+mn-cs"/>
        </a:defRPr>
      </a:lvl7pPr>
      <a:lvl8pPr marL="1940917">
        <a:defRPr>
          <a:latin typeface="+mn-lt"/>
          <a:ea typeface="+mn-ea"/>
          <a:cs typeface="+mn-cs"/>
        </a:defRPr>
      </a:lvl8pPr>
      <a:lvl9pPr marL="221819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DF0EA10-4022-7842-A487-2870278589AC}"/>
              </a:ext>
            </a:extLst>
          </p:cNvPr>
          <p:cNvSpPr>
            <a:spLocks noGrp="1"/>
          </p:cNvSpPr>
          <p:nvPr>
            <p:ph type="body" sz="quarter" idx="10"/>
          </p:nvPr>
        </p:nvSpPr>
        <p:spPr>
          <a:xfrm>
            <a:off x="304801" y="2438400"/>
            <a:ext cx="4457700" cy="923330"/>
          </a:xfrm>
        </p:spPr>
        <p:txBody>
          <a:bodyPr/>
          <a:lstStyle/>
          <a:p>
            <a:r>
              <a:rPr lang="en-US" sz="3000" dirty="0"/>
              <a:t>Using gender data for policymaking </a:t>
            </a:r>
            <a:endParaRPr lang="en-US" dirty="0"/>
          </a:p>
        </p:txBody>
      </p:sp>
      <p:sp>
        <p:nvSpPr>
          <p:cNvPr id="7" name="Text Placeholder 6">
            <a:extLst>
              <a:ext uri="{FF2B5EF4-FFF2-40B4-BE49-F238E27FC236}">
                <a16:creationId xmlns:a16="http://schemas.microsoft.com/office/drawing/2014/main" id="{350DD5C9-3673-6744-8293-0337B39C08F7}"/>
              </a:ext>
            </a:extLst>
          </p:cNvPr>
          <p:cNvSpPr>
            <a:spLocks noGrp="1"/>
          </p:cNvSpPr>
          <p:nvPr>
            <p:ph type="body" sz="quarter" idx="12"/>
          </p:nvPr>
        </p:nvSpPr>
        <p:spPr>
          <a:xfrm>
            <a:off x="304801" y="4572000"/>
            <a:ext cx="4343400" cy="646331"/>
          </a:xfrm>
        </p:spPr>
        <p:txBody>
          <a:bodyPr/>
          <a:lstStyle/>
          <a:p>
            <a:r>
              <a:rPr lang="en-US" sz="1400" dirty="0">
                <a:solidFill>
                  <a:schemeClr val="bg2"/>
                </a:solidFill>
                <a:latin typeface="Gill Sans MT" panose="020B0502020104020203" pitchFamily="34" charset="0"/>
              </a:rPr>
              <a:t>ASIA-PACIFIC TRAINING CURRICULUM ON GENDER STATISTICS</a:t>
            </a:r>
          </a:p>
          <a:p>
            <a:endParaRPr lang="en-US" sz="1400" dirty="0"/>
          </a:p>
        </p:txBody>
      </p:sp>
    </p:spTree>
    <p:extLst>
      <p:ext uri="{BB962C8B-B14F-4D97-AF65-F5344CB8AC3E}">
        <p14:creationId xmlns:p14="http://schemas.microsoft.com/office/powerpoint/2010/main" val="3438919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8EB793-BA74-4F34-A426-A896528F3585}"/>
              </a:ext>
            </a:extLst>
          </p:cNvPr>
          <p:cNvSpPr>
            <a:spLocks noGrp="1"/>
          </p:cNvSpPr>
          <p:nvPr>
            <p:ph type="body" sz="quarter" idx="10"/>
          </p:nvPr>
        </p:nvSpPr>
        <p:spPr>
          <a:xfrm>
            <a:off x="793289" y="564120"/>
            <a:ext cx="10616976" cy="597343"/>
          </a:xfrm>
        </p:spPr>
        <p:txBody>
          <a:bodyPr/>
          <a:lstStyle/>
          <a:p>
            <a:r>
              <a:rPr lang="en-US" dirty="0"/>
              <a:t>Mainstreaming the use of gender data throughout the policymaking process</a:t>
            </a:r>
          </a:p>
          <a:p>
            <a:endParaRPr lang="en-US" dirty="0"/>
          </a:p>
        </p:txBody>
      </p:sp>
      <p:sp>
        <p:nvSpPr>
          <p:cNvPr id="6" name="Rectangle 5">
            <a:extLst>
              <a:ext uri="{FF2B5EF4-FFF2-40B4-BE49-F238E27FC236}">
                <a16:creationId xmlns:a16="http://schemas.microsoft.com/office/drawing/2014/main" id="{1340F74F-DB66-43EE-A04A-BB8B8DA886B3}"/>
              </a:ext>
            </a:extLst>
          </p:cNvPr>
          <p:cNvSpPr/>
          <p:nvPr/>
        </p:nvSpPr>
        <p:spPr>
          <a:xfrm>
            <a:off x="711200" y="3899877"/>
            <a:ext cx="10378831" cy="1631216"/>
          </a:xfrm>
          <a:prstGeom prst="rect">
            <a:avLst/>
          </a:prstGeom>
        </p:spPr>
        <p:txBody>
          <a:bodyPr wrap="square">
            <a:spAutoFit/>
          </a:bodyPr>
          <a:lstStyle/>
          <a:p>
            <a:pPr lvl="0"/>
            <a:r>
              <a:rPr lang="en-US" sz="2000" kern="0" dirty="0">
                <a:latin typeface="Arial" panose="020B0604020202020204" pitchFamily="34" charset="0"/>
                <a:cs typeface="Arial" panose="020B0604020202020204" pitchFamily="34" charset="0"/>
              </a:rPr>
              <a:t>7. Reporting:</a:t>
            </a:r>
          </a:p>
          <a:p>
            <a:pPr marL="800100" lvl="1" indent="-342900">
              <a:buFont typeface="Courier New" panose="02070309020205020404" pitchFamily="49" charset="0"/>
              <a:buChar char="o"/>
            </a:pPr>
            <a:r>
              <a:rPr lang="en-US" sz="2000" kern="0" dirty="0">
                <a:solidFill>
                  <a:srgbClr val="6D6E70"/>
                </a:solidFill>
                <a:latin typeface="Arial" panose="020B0604020202020204" pitchFamily="34" charset="0"/>
                <a:cs typeface="Arial" panose="020B0604020202020204" pitchFamily="34" charset="0"/>
              </a:rPr>
              <a:t>Policy reports should be publicly available and easily accessible </a:t>
            </a:r>
          </a:p>
          <a:p>
            <a:pPr marL="800100" lvl="1" indent="-342900">
              <a:buFont typeface="Courier New" panose="02070309020205020404" pitchFamily="49" charset="0"/>
              <a:buChar char="o"/>
            </a:pPr>
            <a:r>
              <a:rPr lang="en-US" sz="2000" kern="0" dirty="0">
                <a:solidFill>
                  <a:srgbClr val="6D6E70"/>
                </a:solidFill>
                <a:latin typeface="Arial" panose="020B0604020202020204" pitchFamily="34" charset="0"/>
                <a:cs typeface="Arial" panose="020B0604020202020204" pitchFamily="34" charset="0"/>
              </a:rPr>
              <a:t>Reports in different formats and media </a:t>
            </a:r>
          </a:p>
          <a:p>
            <a:pPr marL="800100" lvl="1" indent="-342900">
              <a:buFont typeface="Courier New" panose="02070309020205020404" pitchFamily="49" charset="0"/>
              <a:buChar char="o"/>
            </a:pPr>
            <a:r>
              <a:rPr lang="en-US" sz="2000" kern="0" dirty="0">
                <a:solidFill>
                  <a:srgbClr val="6D6E70"/>
                </a:solidFill>
                <a:latin typeface="Arial" panose="020B0604020202020204" pitchFamily="34" charset="0"/>
                <a:cs typeface="Arial" panose="020B0604020202020204" pitchFamily="34" charset="0"/>
              </a:rPr>
              <a:t>Statisticians must support policymakers in producing progress &amp; final reports </a:t>
            </a:r>
          </a:p>
          <a:p>
            <a:pPr lvl="1"/>
            <a:r>
              <a:rPr lang="en-US" sz="2000" kern="0" dirty="0">
                <a:solidFill>
                  <a:srgbClr val="6D6E70"/>
                </a:solidFill>
                <a:latin typeface="Arial" panose="020B0604020202020204" pitchFamily="34" charset="0"/>
                <a:cs typeface="Arial" panose="020B0604020202020204" pitchFamily="34" charset="0"/>
              </a:rPr>
              <a:t> </a:t>
            </a:r>
          </a:p>
        </p:txBody>
      </p:sp>
      <p:sp>
        <p:nvSpPr>
          <p:cNvPr id="8" name="Rectangle 7">
            <a:extLst>
              <a:ext uri="{FF2B5EF4-FFF2-40B4-BE49-F238E27FC236}">
                <a16:creationId xmlns:a16="http://schemas.microsoft.com/office/drawing/2014/main" id="{FBE73D4C-7FA9-4554-AF88-09A8F1B63E7F}"/>
              </a:ext>
            </a:extLst>
          </p:cNvPr>
          <p:cNvSpPr/>
          <p:nvPr/>
        </p:nvSpPr>
        <p:spPr>
          <a:xfrm>
            <a:off x="781735" y="1173888"/>
            <a:ext cx="9914021" cy="2554545"/>
          </a:xfrm>
          <a:prstGeom prst="rect">
            <a:avLst/>
          </a:prstGeom>
        </p:spPr>
        <p:txBody>
          <a:bodyPr wrap="square">
            <a:spAutoFit/>
          </a:bodyPr>
          <a:lstStyle/>
          <a:p>
            <a:pPr lvl="0"/>
            <a:r>
              <a:rPr lang="en-US" sz="2000" kern="0" dirty="0">
                <a:latin typeface="Arial" panose="020B0604020202020204" pitchFamily="34" charset="0"/>
                <a:cs typeface="Arial" panose="020B0604020202020204" pitchFamily="34" charset="0"/>
              </a:rPr>
              <a:t>5. Communication:</a:t>
            </a:r>
          </a:p>
          <a:p>
            <a:pPr marL="620174" lvl="1" indent="-342900">
              <a:buFont typeface="Courier New" panose="02070309020205020404" pitchFamily="49" charset="0"/>
              <a:buChar char="o"/>
            </a:pPr>
            <a:r>
              <a:rPr lang="en-US" sz="2000" kern="0" dirty="0">
                <a:solidFill>
                  <a:srgbClr val="6D6E70"/>
                </a:solidFill>
                <a:latin typeface="Arial" panose="020B0604020202020204" pitchFamily="34" charset="0"/>
                <a:cs typeface="Arial" panose="020B0604020202020204" pitchFamily="34" charset="0"/>
              </a:rPr>
              <a:t>Important to convince stakeholders to take action </a:t>
            </a:r>
          </a:p>
          <a:p>
            <a:pPr marL="620174" lvl="1" indent="-342900">
              <a:buFont typeface="Courier New" panose="02070309020205020404" pitchFamily="49" charset="0"/>
              <a:buChar char="o"/>
            </a:pPr>
            <a:r>
              <a:rPr lang="en-US" sz="2000" kern="0" dirty="0">
                <a:solidFill>
                  <a:srgbClr val="6D6E70"/>
                </a:solidFill>
                <a:latin typeface="Arial" panose="020B0604020202020204" pitchFamily="34" charset="0"/>
                <a:cs typeface="Arial" panose="020B0604020202020204" pitchFamily="34" charset="0"/>
              </a:rPr>
              <a:t>Tailored communication strategies for different stakeholders</a:t>
            </a:r>
          </a:p>
          <a:p>
            <a:pPr marL="620174" lvl="1" indent="-342900">
              <a:buFont typeface="Courier New" panose="02070309020205020404" pitchFamily="49" charset="0"/>
              <a:buChar char="o"/>
            </a:pPr>
            <a:endParaRPr lang="en-US" sz="2000" kern="0" dirty="0">
              <a:solidFill>
                <a:srgbClr val="6D6E70"/>
              </a:solidFill>
              <a:latin typeface="Arial" panose="020B0604020202020204" pitchFamily="34" charset="0"/>
              <a:cs typeface="Arial" panose="020B0604020202020204" pitchFamily="34" charset="0"/>
            </a:endParaRPr>
          </a:p>
          <a:p>
            <a:pPr lvl="0"/>
            <a:r>
              <a:rPr lang="en-US" sz="2000" kern="0" dirty="0">
                <a:latin typeface="Arial" panose="020B0604020202020204" pitchFamily="34" charset="0"/>
                <a:cs typeface="Arial" panose="020B0604020202020204" pitchFamily="34" charset="0"/>
              </a:rPr>
              <a:t>6. Implementation (and monitoring): </a:t>
            </a:r>
            <a:endParaRPr lang="en-US" sz="2000" kern="0" dirty="0">
              <a:solidFill>
                <a:srgbClr val="6D6E70"/>
              </a:solidFill>
              <a:latin typeface="Arial" panose="020B0604020202020204" pitchFamily="34" charset="0"/>
              <a:cs typeface="Arial" panose="020B0604020202020204" pitchFamily="34" charset="0"/>
            </a:endParaRPr>
          </a:p>
          <a:p>
            <a:pPr marL="620174" lvl="1" indent="-342900">
              <a:buFont typeface="Courier New" panose="02070309020205020404" pitchFamily="49" charset="0"/>
              <a:buChar char="o"/>
            </a:pPr>
            <a:r>
              <a:rPr lang="en-US" sz="2000" kern="0" dirty="0">
                <a:solidFill>
                  <a:srgbClr val="6D6E70"/>
                </a:solidFill>
                <a:latin typeface="Arial" panose="020B0604020202020204" pitchFamily="34" charset="0"/>
                <a:cs typeface="Arial" panose="020B0604020202020204" pitchFamily="34" charset="0"/>
              </a:rPr>
              <a:t>Be conscious of gender bias </a:t>
            </a:r>
          </a:p>
          <a:p>
            <a:pPr marL="620174" lvl="1" indent="-342900">
              <a:buFont typeface="Courier New" panose="02070309020205020404" pitchFamily="49" charset="0"/>
              <a:buChar char="o"/>
            </a:pPr>
            <a:r>
              <a:rPr lang="en-US" sz="2000" kern="0" dirty="0">
                <a:solidFill>
                  <a:srgbClr val="6D6E70"/>
                </a:solidFill>
                <a:latin typeface="Arial" panose="020B0604020202020204" pitchFamily="34" charset="0"/>
                <a:cs typeface="Arial" panose="020B0604020202020204" pitchFamily="34" charset="0"/>
              </a:rPr>
              <a:t>Gender-sensitization training for policy-implementation personnel </a:t>
            </a:r>
          </a:p>
          <a:p>
            <a:pPr marL="620174" lvl="1" indent="-342900">
              <a:buFont typeface="Courier New" panose="02070309020205020404" pitchFamily="49" charset="0"/>
              <a:buChar char="o"/>
            </a:pPr>
            <a:r>
              <a:rPr lang="en-US" sz="2000" kern="0" dirty="0">
                <a:solidFill>
                  <a:srgbClr val="6D6E70"/>
                </a:solidFill>
                <a:latin typeface="Arial" panose="020B0604020202020204" pitchFamily="34" charset="0"/>
                <a:cs typeface="Arial" panose="020B0604020202020204" pitchFamily="34" charset="0"/>
              </a:rPr>
              <a:t>Use gender data to monitor the pace and results of policy implementation </a:t>
            </a:r>
          </a:p>
        </p:txBody>
      </p:sp>
    </p:spTree>
    <p:extLst>
      <p:ext uri="{BB962C8B-B14F-4D97-AF65-F5344CB8AC3E}">
        <p14:creationId xmlns:p14="http://schemas.microsoft.com/office/powerpoint/2010/main" val="4285055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6EF7D0-D255-4469-89DF-B33F664470D9}"/>
              </a:ext>
            </a:extLst>
          </p:cNvPr>
          <p:cNvSpPr>
            <a:spLocks noGrp="1"/>
          </p:cNvSpPr>
          <p:nvPr>
            <p:ph type="body" sz="quarter" idx="11"/>
          </p:nvPr>
        </p:nvSpPr>
        <p:spPr>
          <a:xfrm>
            <a:off x="1740775" y="2974629"/>
            <a:ext cx="4621926" cy="923586"/>
          </a:xfrm>
        </p:spPr>
        <p:txBody>
          <a:bodyPr/>
          <a:lstStyle/>
          <a:p>
            <a:r>
              <a:rPr lang="en-US" dirty="0"/>
              <a:t>How to use gender statistics for policymaking</a:t>
            </a:r>
          </a:p>
        </p:txBody>
      </p:sp>
      <p:sp>
        <p:nvSpPr>
          <p:cNvPr id="3" name="Text Placeholder 2">
            <a:extLst>
              <a:ext uri="{FF2B5EF4-FFF2-40B4-BE49-F238E27FC236}">
                <a16:creationId xmlns:a16="http://schemas.microsoft.com/office/drawing/2014/main" id="{92A40CEC-ECC2-47BA-884E-2E331399E716}"/>
              </a:ext>
            </a:extLst>
          </p:cNvPr>
          <p:cNvSpPr>
            <a:spLocks noGrp="1"/>
          </p:cNvSpPr>
          <p:nvPr>
            <p:ph type="body" sz="quarter" idx="15"/>
          </p:nvPr>
        </p:nvSpPr>
        <p:spPr>
          <a:xfrm>
            <a:off x="12387" y="3090446"/>
            <a:ext cx="1168714" cy="677109"/>
          </a:xfrm>
        </p:spPr>
        <p:txBody>
          <a:bodyPr/>
          <a:lstStyle/>
          <a:p>
            <a:r>
              <a:rPr lang="en-US" dirty="0"/>
              <a:t>3</a:t>
            </a:r>
          </a:p>
        </p:txBody>
      </p:sp>
    </p:spTree>
    <p:extLst>
      <p:ext uri="{BB962C8B-B14F-4D97-AF65-F5344CB8AC3E}">
        <p14:creationId xmlns:p14="http://schemas.microsoft.com/office/powerpoint/2010/main" val="3786259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527CC7-70B6-4145-B028-028BFE6D3DC2}"/>
              </a:ext>
            </a:extLst>
          </p:cNvPr>
          <p:cNvSpPr>
            <a:spLocks noGrp="1"/>
          </p:cNvSpPr>
          <p:nvPr>
            <p:ph type="body" sz="quarter" idx="10"/>
          </p:nvPr>
        </p:nvSpPr>
        <p:spPr>
          <a:xfrm>
            <a:off x="793289" y="564120"/>
            <a:ext cx="10616976" cy="597343"/>
          </a:xfrm>
        </p:spPr>
        <p:txBody>
          <a:bodyPr/>
          <a:lstStyle/>
          <a:p>
            <a:r>
              <a:rPr lang="en-US" dirty="0"/>
              <a:t>How to use gender statistics for policymaking Using gender statistics to set the agenda </a:t>
            </a:r>
          </a:p>
          <a:p>
            <a:endParaRPr lang="en-US" dirty="0"/>
          </a:p>
        </p:txBody>
      </p:sp>
      <p:sp>
        <p:nvSpPr>
          <p:cNvPr id="3" name="Text Placeholder 2">
            <a:extLst>
              <a:ext uri="{FF2B5EF4-FFF2-40B4-BE49-F238E27FC236}">
                <a16:creationId xmlns:a16="http://schemas.microsoft.com/office/drawing/2014/main" id="{55FF3290-2E56-4152-83ED-1D61B4650DD1}"/>
              </a:ext>
            </a:extLst>
          </p:cNvPr>
          <p:cNvSpPr>
            <a:spLocks noGrp="1"/>
          </p:cNvSpPr>
          <p:nvPr>
            <p:ph type="body" sz="quarter" idx="11"/>
          </p:nvPr>
        </p:nvSpPr>
        <p:spPr>
          <a:xfrm>
            <a:off x="669440" y="1161463"/>
            <a:ext cx="10864834" cy="4647426"/>
          </a:xfrm>
        </p:spPr>
        <p:txBody>
          <a:bodyPr/>
          <a:lstStyle/>
          <a:p>
            <a:r>
              <a:rPr lang="en-US" sz="2200" dirty="0">
                <a:solidFill>
                  <a:schemeClr val="tx1"/>
                </a:solidFill>
              </a:rPr>
              <a:t>1. Using gender statistics to set the agenda:</a:t>
            </a:r>
          </a:p>
          <a:p>
            <a:endParaRPr lang="en-US" sz="2000" dirty="0"/>
          </a:p>
          <a:p>
            <a:pPr marL="342900" indent="-342900">
              <a:buFont typeface="Courier New" panose="02070309020205020404" pitchFamily="49" charset="0"/>
              <a:buChar char="o"/>
            </a:pPr>
            <a:r>
              <a:rPr lang="en-US" sz="2000" dirty="0"/>
              <a:t>Existing gender data can help identify significant issues, needs and challenges </a:t>
            </a:r>
          </a:p>
          <a:p>
            <a:pPr lvl="1"/>
            <a:endParaRPr lang="en-US" sz="2000" dirty="0">
              <a:sym typeface="Wingdings" panose="05000000000000000000" pitchFamily="2" charset="2"/>
            </a:endParaRPr>
          </a:p>
          <a:p>
            <a:pPr marL="342900" lvl="0" indent="-342900">
              <a:buFont typeface="Courier New" panose="02070309020205020404" pitchFamily="49" charset="0"/>
              <a:buChar char="o"/>
            </a:pPr>
            <a:r>
              <a:rPr lang="en-US" sz="2000" dirty="0">
                <a:solidFill>
                  <a:srgbClr val="6D6E70"/>
                </a:solidFill>
                <a:sym typeface="Wingdings" panose="05000000000000000000" pitchFamily="2" charset="2"/>
              </a:rPr>
              <a:t>Data disaggregation beyond sex may reveal inequalities  </a:t>
            </a:r>
          </a:p>
          <a:p>
            <a:pPr marL="620174" lvl="1" indent="-342900">
              <a:buFont typeface="Arial" panose="020B0604020202020204" pitchFamily="34" charset="0"/>
              <a:buChar char="•"/>
            </a:pPr>
            <a:r>
              <a:rPr lang="en-US" sz="2000" dirty="0">
                <a:solidFill>
                  <a:srgbClr val="6D6E70"/>
                </a:solidFill>
                <a:sym typeface="Wingdings" panose="05000000000000000000" pitchFamily="2" charset="2"/>
              </a:rPr>
              <a:t>E.g. Disaggregation by ethnicity, religion, region, marital status, etc. might highlight groups of women lagging behind</a:t>
            </a:r>
          </a:p>
          <a:p>
            <a:pPr lvl="1"/>
            <a:endParaRPr lang="en-US" sz="2000" dirty="0">
              <a:solidFill>
                <a:srgbClr val="6D6E70"/>
              </a:solidFill>
              <a:sym typeface="Wingdings" panose="05000000000000000000" pitchFamily="2" charset="2"/>
            </a:endParaRPr>
          </a:p>
          <a:p>
            <a:pPr marL="342900" lvl="0" indent="-342900">
              <a:buFont typeface="Courier New" panose="02070309020205020404" pitchFamily="49" charset="0"/>
              <a:buChar char="o"/>
            </a:pPr>
            <a:r>
              <a:rPr lang="en-US" sz="2000" dirty="0">
                <a:solidFill>
                  <a:srgbClr val="6D6E70"/>
                </a:solidFill>
                <a:sym typeface="Wingdings" panose="05000000000000000000" pitchFamily="2" charset="2"/>
              </a:rPr>
              <a:t>Policy makers must collaborate with national statisticians to:</a:t>
            </a:r>
          </a:p>
          <a:p>
            <a:pPr marL="620174" lvl="1" indent="-342900">
              <a:buFont typeface="Arial" panose="020B0604020202020204" pitchFamily="34" charset="0"/>
              <a:buChar char="•"/>
            </a:pPr>
            <a:r>
              <a:rPr lang="en-US" sz="2000" dirty="0">
                <a:solidFill>
                  <a:srgbClr val="6D6E70"/>
                </a:solidFill>
                <a:sym typeface="Wingdings" panose="05000000000000000000" pitchFamily="2" charset="2"/>
              </a:rPr>
              <a:t>Understand and interpret  gender data accurately </a:t>
            </a:r>
          </a:p>
          <a:p>
            <a:pPr marL="620174" lvl="1" indent="-342900">
              <a:buFont typeface="Arial" panose="020B0604020202020204" pitchFamily="34" charset="0"/>
              <a:buChar char="•"/>
            </a:pPr>
            <a:r>
              <a:rPr lang="en-US" sz="2000" dirty="0">
                <a:solidFill>
                  <a:srgbClr val="6D6E70"/>
                </a:solidFill>
                <a:sym typeface="Wingdings" panose="05000000000000000000" pitchFamily="2" charset="2"/>
              </a:rPr>
              <a:t>Understand the pros and cons of different sources of data (official vs non-official) </a:t>
            </a:r>
          </a:p>
          <a:p>
            <a:pPr marL="620174" lvl="1" indent="-342900">
              <a:buFont typeface="Arial" panose="020B0604020202020204" pitchFamily="34" charset="0"/>
              <a:buChar char="•"/>
            </a:pPr>
            <a:endParaRPr lang="en-US" sz="2000" dirty="0">
              <a:solidFill>
                <a:srgbClr val="6D6E70"/>
              </a:solidFill>
              <a:sym typeface="Wingdings" panose="05000000000000000000" pitchFamily="2" charset="2"/>
            </a:endParaRPr>
          </a:p>
          <a:p>
            <a:pPr marL="342900" indent="-342900">
              <a:buFont typeface="Courier New" panose="02070309020205020404" pitchFamily="49" charset="0"/>
              <a:buChar char="o"/>
            </a:pPr>
            <a:r>
              <a:rPr lang="en-US" sz="2000" dirty="0">
                <a:solidFill>
                  <a:srgbClr val="6D6E70"/>
                </a:solidFill>
                <a:sym typeface="Wingdings" panose="05000000000000000000" pitchFamily="2" charset="2"/>
              </a:rPr>
              <a:t>Target population groups should be consulted to complete the evidence-gathering process prior to policy </a:t>
            </a:r>
            <a:r>
              <a:rPr lang="en-US" sz="2000" dirty="0" err="1">
                <a:solidFill>
                  <a:srgbClr val="6D6E70"/>
                </a:solidFill>
                <a:sym typeface="Wingdings" panose="05000000000000000000" pitchFamily="2" charset="2"/>
              </a:rPr>
              <a:t>forumulation</a:t>
            </a:r>
            <a:endParaRPr lang="en-US" sz="2000" dirty="0">
              <a:solidFill>
                <a:srgbClr val="6D6E70"/>
              </a:solidFill>
              <a:sym typeface="Wingdings" panose="05000000000000000000" pitchFamily="2" charset="2"/>
            </a:endParaRPr>
          </a:p>
          <a:p>
            <a:pPr lvl="1"/>
            <a:endParaRPr lang="en-US" sz="2000" dirty="0">
              <a:solidFill>
                <a:srgbClr val="6D6E70"/>
              </a:solidFill>
              <a:sym typeface="Wingdings" panose="05000000000000000000" pitchFamily="2" charset="2"/>
            </a:endParaRPr>
          </a:p>
        </p:txBody>
      </p:sp>
    </p:spTree>
    <p:extLst>
      <p:ext uri="{BB962C8B-B14F-4D97-AF65-F5344CB8AC3E}">
        <p14:creationId xmlns:p14="http://schemas.microsoft.com/office/powerpoint/2010/main" val="1075978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527CC7-70B6-4145-B028-028BFE6D3DC2}"/>
              </a:ext>
            </a:extLst>
          </p:cNvPr>
          <p:cNvSpPr>
            <a:spLocks noGrp="1"/>
          </p:cNvSpPr>
          <p:nvPr>
            <p:ph type="body" sz="quarter" idx="10"/>
          </p:nvPr>
        </p:nvSpPr>
        <p:spPr>
          <a:xfrm>
            <a:off x="793289" y="564120"/>
            <a:ext cx="10616976" cy="896015"/>
          </a:xfrm>
        </p:spPr>
        <p:txBody>
          <a:bodyPr/>
          <a:lstStyle/>
          <a:p>
            <a:r>
              <a:rPr lang="en-US" dirty="0"/>
              <a:t>Using gender statistics to design key policy components </a:t>
            </a:r>
          </a:p>
          <a:p>
            <a:endParaRPr lang="en-US" dirty="0"/>
          </a:p>
          <a:p>
            <a:endParaRPr lang="en-US" dirty="0"/>
          </a:p>
        </p:txBody>
      </p:sp>
      <p:sp>
        <p:nvSpPr>
          <p:cNvPr id="3" name="Text Placeholder 2">
            <a:extLst>
              <a:ext uri="{FF2B5EF4-FFF2-40B4-BE49-F238E27FC236}">
                <a16:creationId xmlns:a16="http://schemas.microsoft.com/office/drawing/2014/main" id="{55FF3290-2E56-4152-83ED-1D61B4650DD1}"/>
              </a:ext>
            </a:extLst>
          </p:cNvPr>
          <p:cNvSpPr>
            <a:spLocks noGrp="1"/>
          </p:cNvSpPr>
          <p:nvPr>
            <p:ph type="body" sz="quarter" idx="11"/>
          </p:nvPr>
        </p:nvSpPr>
        <p:spPr>
          <a:xfrm>
            <a:off x="793289" y="1161463"/>
            <a:ext cx="10897968" cy="4647426"/>
          </a:xfrm>
        </p:spPr>
        <p:txBody>
          <a:bodyPr/>
          <a:lstStyle/>
          <a:p>
            <a:r>
              <a:rPr lang="en-US" sz="2200" dirty="0">
                <a:solidFill>
                  <a:schemeClr val="tx1"/>
                </a:solidFill>
              </a:rPr>
              <a:t>2. Using gender statistics to design key policy components: </a:t>
            </a:r>
          </a:p>
          <a:p>
            <a:endParaRPr lang="en-US" sz="2000" dirty="0">
              <a:solidFill>
                <a:schemeClr val="tx1"/>
              </a:solidFill>
            </a:endParaRPr>
          </a:p>
          <a:p>
            <a:pPr marL="620174" lvl="1" indent="-342900">
              <a:buFont typeface="Courier New" panose="02070309020205020404" pitchFamily="49" charset="0"/>
              <a:buChar char="o"/>
            </a:pPr>
            <a:r>
              <a:rPr lang="en-US" sz="2000" dirty="0"/>
              <a:t>Empirical research findings can help shape policies </a:t>
            </a:r>
          </a:p>
          <a:p>
            <a:pPr marL="897448" lvl="2" indent="-342900">
              <a:buFont typeface="Arial" panose="020B0604020202020204" pitchFamily="34" charset="0"/>
              <a:buChar char="•"/>
            </a:pPr>
            <a:r>
              <a:rPr lang="en-US" sz="2000" dirty="0"/>
              <a:t>E.g. who will be the beneficiary of the policy, or to set benchmarks for policy objectives</a:t>
            </a:r>
          </a:p>
          <a:p>
            <a:pPr lvl="2"/>
            <a:endParaRPr lang="en-US" sz="2000" dirty="0"/>
          </a:p>
          <a:p>
            <a:pPr marL="620174" lvl="1" indent="-342900">
              <a:buFont typeface="Courier New" panose="02070309020205020404" pitchFamily="49" charset="0"/>
              <a:buChar char="o"/>
            </a:pPr>
            <a:r>
              <a:rPr lang="en-US" sz="2000" dirty="0"/>
              <a:t>Statistical analysis to support policy design:</a:t>
            </a:r>
          </a:p>
          <a:p>
            <a:pPr marL="897448" lvl="2" indent="-342900">
              <a:buFont typeface="Arial" panose="020B0604020202020204" pitchFamily="34" charset="0"/>
              <a:buChar char="•"/>
            </a:pPr>
            <a:r>
              <a:rPr lang="en-US" sz="2000" dirty="0"/>
              <a:t>Regression analysis to develop scenarios to see how a policy can alter the status quo</a:t>
            </a:r>
          </a:p>
          <a:p>
            <a:pPr marL="897448" lvl="2" indent="-342900">
              <a:buFont typeface="Arial" panose="020B0604020202020204" pitchFamily="34" charset="0"/>
              <a:buChar char="•"/>
            </a:pPr>
            <a:r>
              <a:rPr lang="en-US" sz="2000" dirty="0"/>
              <a:t>Correlation analysis to help identify potential negative externalities </a:t>
            </a:r>
          </a:p>
          <a:p>
            <a:pPr marL="897448" lvl="2" indent="-342900">
              <a:buFont typeface="Arial" panose="020B0604020202020204" pitchFamily="34" charset="0"/>
              <a:buChar char="•"/>
            </a:pPr>
            <a:r>
              <a:rPr lang="en-US" sz="2000" dirty="0"/>
              <a:t>Statistical projections to determine realistic outputs given the time frames </a:t>
            </a:r>
          </a:p>
          <a:p>
            <a:pPr lvl="2"/>
            <a:endParaRPr lang="en-US" sz="2000" dirty="0"/>
          </a:p>
          <a:p>
            <a:pPr marL="620174" lvl="1" indent="-342900">
              <a:buFont typeface="Courier New" panose="02070309020205020404" pitchFamily="49" charset="0"/>
              <a:buChar char="o"/>
            </a:pPr>
            <a:r>
              <a:rPr lang="en-US" sz="2000" dirty="0"/>
              <a:t>If enough good-quality data is not available for policy design, user-producer dialogue can:</a:t>
            </a:r>
          </a:p>
          <a:p>
            <a:pPr marL="897448" lvl="2" indent="-342900">
              <a:buFont typeface="Arial" panose="020B0604020202020204" pitchFamily="34" charset="0"/>
              <a:buChar char="•"/>
            </a:pPr>
            <a:r>
              <a:rPr lang="en-US" sz="2000" dirty="0"/>
              <a:t>Design future data collection exercises</a:t>
            </a:r>
          </a:p>
          <a:p>
            <a:pPr marL="897448" lvl="2" indent="-342900">
              <a:buFont typeface="Arial" panose="020B0604020202020204" pitchFamily="34" charset="0"/>
              <a:buChar char="•"/>
            </a:pPr>
            <a:r>
              <a:rPr lang="en-US" sz="2000" dirty="0"/>
              <a:t>Advocate for more resources to be allocated towards gender statistics</a:t>
            </a:r>
          </a:p>
          <a:p>
            <a:pPr lvl="2"/>
            <a:endParaRPr lang="en-US" sz="2000" dirty="0"/>
          </a:p>
          <a:p>
            <a:pPr marL="734474" lvl="1" indent="-457200">
              <a:buFont typeface="Courier New" panose="02070309020205020404" pitchFamily="49" charset="0"/>
              <a:buChar char="o"/>
            </a:pPr>
            <a:r>
              <a:rPr lang="en-US" sz="2000" dirty="0"/>
              <a:t>Select indicators based on relevance and in line with policy outputs, outcomes and impact</a:t>
            </a:r>
          </a:p>
        </p:txBody>
      </p:sp>
    </p:spTree>
    <p:extLst>
      <p:ext uri="{BB962C8B-B14F-4D97-AF65-F5344CB8AC3E}">
        <p14:creationId xmlns:p14="http://schemas.microsoft.com/office/powerpoint/2010/main" val="2143914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527CC7-70B6-4145-B028-028BFE6D3DC2}"/>
              </a:ext>
            </a:extLst>
          </p:cNvPr>
          <p:cNvSpPr>
            <a:spLocks noGrp="1"/>
          </p:cNvSpPr>
          <p:nvPr>
            <p:ph type="body" sz="quarter" idx="10"/>
          </p:nvPr>
        </p:nvSpPr>
        <p:spPr>
          <a:xfrm>
            <a:off x="793289" y="564120"/>
            <a:ext cx="10616976" cy="597343"/>
          </a:xfrm>
        </p:spPr>
        <p:txBody>
          <a:bodyPr/>
          <a:lstStyle/>
          <a:p>
            <a:r>
              <a:rPr lang="en-US" dirty="0"/>
              <a:t>How to use gender statistics for policymaking: Writing policy briefs</a:t>
            </a:r>
          </a:p>
          <a:p>
            <a:endParaRPr lang="en-US" dirty="0"/>
          </a:p>
        </p:txBody>
      </p:sp>
      <p:sp>
        <p:nvSpPr>
          <p:cNvPr id="3" name="Text Placeholder 2">
            <a:extLst>
              <a:ext uri="{FF2B5EF4-FFF2-40B4-BE49-F238E27FC236}">
                <a16:creationId xmlns:a16="http://schemas.microsoft.com/office/drawing/2014/main" id="{55FF3290-2E56-4152-83ED-1D61B4650DD1}"/>
              </a:ext>
            </a:extLst>
          </p:cNvPr>
          <p:cNvSpPr>
            <a:spLocks noGrp="1"/>
          </p:cNvSpPr>
          <p:nvPr>
            <p:ph type="body" sz="quarter" idx="11"/>
          </p:nvPr>
        </p:nvSpPr>
        <p:spPr>
          <a:xfrm>
            <a:off x="578964" y="1161463"/>
            <a:ext cx="10616976" cy="1446550"/>
          </a:xfrm>
        </p:spPr>
        <p:txBody>
          <a:bodyPr/>
          <a:lstStyle/>
          <a:p>
            <a:pPr lvl="1"/>
            <a:r>
              <a:rPr lang="en-US" sz="2000" dirty="0">
                <a:solidFill>
                  <a:schemeClr val="tx1"/>
                </a:solidFill>
              </a:rPr>
              <a:t>2.1 Writing policy briefs</a:t>
            </a:r>
          </a:p>
          <a:p>
            <a:pPr lvl="1"/>
            <a:endParaRPr lang="en-US" sz="2000" dirty="0">
              <a:solidFill>
                <a:schemeClr val="tx1"/>
              </a:solidFill>
            </a:endParaRPr>
          </a:p>
          <a:p>
            <a:pPr marL="563024" lvl="1" indent="-285750">
              <a:buFont typeface="Courier New" panose="02070309020205020404" pitchFamily="49" charset="0"/>
              <a:buChar char="o"/>
            </a:pPr>
            <a:r>
              <a:rPr lang="en-US" sz="1800" dirty="0"/>
              <a:t>A policy brief is a document that outlines the rationale for choosing a course of action in a policy debate </a:t>
            </a:r>
          </a:p>
          <a:p>
            <a:pPr marL="563024" lvl="1" indent="-285750">
              <a:buFont typeface="Courier New" panose="02070309020205020404" pitchFamily="49" charset="0"/>
              <a:buChar char="o"/>
            </a:pPr>
            <a:r>
              <a:rPr lang="en-US" sz="1800" dirty="0"/>
              <a:t>A gender-related policy brief can be structured in six sections: </a:t>
            </a:r>
            <a:endParaRPr lang="en-US" sz="2000" dirty="0"/>
          </a:p>
        </p:txBody>
      </p:sp>
      <p:graphicFrame>
        <p:nvGraphicFramePr>
          <p:cNvPr id="15" name="Diagram 14">
            <a:extLst>
              <a:ext uri="{FF2B5EF4-FFF2-40B4-BE49-F238E27FC236}">
                <a16:creationId xmlns:a16="http://schemas.microsoft.com/office/drawing/2014/main" id="{93043047-8789-482F-925D-0B9EEF142646}"/>
              </a:ext>
            </a:extLst>
          </p:cNvPr>
          <p:cNvGraphicFramePr/>
          <p:nvPr>
            <p:extLst>
              <p:ext uri="{D42A27DB-BD31-4B8C-83A1-F6EECF244321}">
                <p14:modId xmlns:p14="http://schemas.microsoft.com/office/powerpoint/2010/main" val="3317825193"/>
              </p:ext>
            </p:extLst>
          </p:nvPr>
        </p:nvGraphicFramePr>
        <p:xfrm>
          <a:off x="3060299" y="2846013"/>
          <a:ext cx="6805595" cy="2850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8686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6F0DB3-D202-4BCB-9B4F-BCE1E4B9EBA9}"/>
              </a:ext>
            </a:extLst>
          </p:cNvPr>
          <p:cNvSpPr>
            <a:spLocks noGrp="1"/>
          </p:cNvSpPr>
          <p:nvPr>
            <p:ph type="body" sz="quarter" idx="10"/>
          </p:nvPr>
        </p:nvSpPr>
        <p:spPr/>
        <p:txBody>
          <a:bodyPr/>
          <a:lstStyle/>
          <a:p>
            <a:r>
              <a:rPr lang="en-US" dirty="0"/>
              <a:t>How to use gender statistics for policymaking: Writing policy briefs</a:t>
            </a:r>
          </a:p>
        </p:txBody>
      </p:sp>
      <p:sp>
        <p:nvSpPr>
          <p:cNvPr id="3" name="Text Placeholder 2">
            <a:extLst>
              <a:ext uri="{FF2B5EF4-FFF2-40B4-BE49-F238E27FC236}">
                <a16:creationId xmlns:a16="http://schemas.microsoft.com/office/drawing/2014/main" id="{1BF7D550-33EF-4473-A78C-FAA76FAAF391}"/>
              </a:ext>
            </a:extLst>
          </p:cNvPr>
          <p:cNvSpPr>
            <a:spLocks noGrp="1"/>
          </p:cNvSpPr>
          <p:nvPr>
            <p:ph type="body" sz="quarter" idx="11"/>
          </p:nvPr>
        </p:nvSpPr>
        <p:spPr>
          <a:xfrm>
            <a:off x="793289" y="1419877"/>
            <a:ext cx="10616976" cy="4308872"/>
          </a:xfrm>
        </p:spPr>
        <p:txBody>
          <a:bodyPr/>
          <a:lstStyle/>
          <a:p>
            <a:r>
              <a:rPr lang="en-US" sz="2000" dirty="0">
                <a:solidFill>
                  <a:schemeClr val="tx1"/>
                </a:solidFill>
              </a:rPr>
              <a:t>1. What is the issue?</a:t>
            </a:r>
          </a:p>
          <a:p>
            <a:pPr marL="620174" lvl="1" indent="-342900">
              <a:buFont typeface="Courier New" panose="02070309020205020404" pitchFamily="49" charset="0"/>
              <a:buChar char="o"/>
            </a:pPr>
            <a:r>
              <a:rPr lang="en-US" sz="2000" dirty="0"/>
              <a:t>Quick snapshot of policy area </a:t>
            </a:r>
          </a:p>
          <a:p>
            <a:pPr marL="620174" lvl="1" indent="-342900">
              <a:buFont typeface="Courier New" panose="02070309020205020404" pitchFamily="49" charset="0"/>
              <a:buChar char="o"/>
            </a:pPr>
            <a:r>
              <a:rPr lang="en-US" sz="2000" dirty="0"/>
              <a:t>Current status and trends</a:t>
            </a:r>
          </a:p>
          <a:p>
            <a:pPr marL="620174" lvl="1" indent="-342900">
              <a:buFont typeface="Courier New" panose="02070309020205020404" pitchFamily="49" charset="0"/>
              <a:buChar char="o"/>
            </a:pPr>
            <a:r>
              <a:rPr lang="en-US" sz="2000" dirty="0"/>
              <a:t>Highlights the connection to gender equality </a:t>
            </a:r>
          </a:p>
          <a:p>
            <a:pPr lvl="1"/>
            <a:endParaRPr lang="en-US" sz="2000" dirty="0">
              <a:solidFill>
                <a:schemeClr val="tx1"/>
              </a:solidFill>
            </a:endParaRPr>
          </a:p>
          <a:p>
            <a:r>
              <a:rPr lang="en-US" sz="2000" dirty="0">
                <a:solidFill>
                  <a:schemeClr val="tx1"/>
                </a:solidFill>
              </a:rPr>
              <a:t>2. What is the goal?</a:t>
            </a:r>
          </a:p>
          <a:p>
            <a:pPr marL="620174" lvl="1" indent="-342900">
              <a:buFont typeface="Courier New" panose="02070309020205020404" pitchFamily="49" charset="0"/>
              <a:buChar char="o"/>
            </a:pPr>
            <a:r>
              <a:rPr lang="en-US" sz="2000" dirty="0"/>
              <a:t>Based on gender data and qualitative evidence </a:t>
            </a:r>
          </a:p>
          <a:p>
            <a:pPr marL="620174" lvl="1" indent="-342900">
              <a:buFont typeface="Courier New" panose="02070309020205020404" pitchFamily="49" charset="0"/>
              <a:buChar char="o"/>
            </a:pPr>
            <a:r>
              <a:rPr lang="en-US" sz="2000" dirty="0"/>
              <a:t>Highlights the main goal(s) of policy </a:t>
            </a:r>
          </a:p>
          <a:p>
            <a:endParaRPr lang="en-US" sz="2000" dirty="0">
              <a:solidFill>
                <a:schemeClr val="tx1"/>
              </a:solidFill>
            </a:endParaRPr>
          </a:p>
          <a:p>
            <a:r>
              <a:rPr lang="en-US" sz="2000" dirty="0">
                <a:solidFill>
                  <a:schemeClr val="tx1"/>
                </a:solidFill>
              </a:rPr>
              <a:t>3. Why bother?</a:t>
            </a:r>
          </a:p>
          <a:p>
            <a:pPr marL="563024" lvl="1" indent="-285750">
              <a:buFont typeface="Courier New" panose="02070309020205020404" pitchFamily="49" charset="0"/>
              <a:buChar char="o"/>
            </a:pPr>
            <a:r>
              <a:rPr lang="en-US" sz="2000" dirty="0"/>
              <a:t>Present arguments for a certain policy course and gender-mainstreaming approach </a:t>
            </a:r>
          </a:p>
          <a:p>
            <a:pPr marL="563024" lvl="1" indent="-285750">
              <a:buFont typeface="Courier New" panose="02070309020205020404" pitchFamily="49" charset="0"/>
              <a:buChar char="o"/>
            </a:pPr>
            <a:r>
              <a:rPr lang="en-US" sz="2000" dirty="0"/>
              <a:t>Include gender data to forecast and measure potential outcomes </a:t>
            </a:r>
          </a:p>
          <a:p>
            <a:endParaRPr lang="en-US" sz="2000" dirty="0">
              <a:solidFill>
                <a:schemeClr val="tx1"/>
              </a:solidFill>
            </a:endParaRPr>
          </a:p>
          <a:p>
            <a:endParaRPr lang="en-US" sz="2000" dirty="0">
              <a:solidFill>
                <a:schemeClr val="tx1"/>
              </a:solidFill>
            </a:endParaRPr>
          </a:p>
        </p:txBody>
      </p:sp>
    </p:spTree>
    <p:extLst>
      <p:ext uri="{BB962C8B-B14F-4D97-AF65-F5344CB8AC3E}">
        <p14:creationId xmlns:p14="http://schemas.microsoft.com/office/powerpoint/2010/main" val="1081069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A47AFF-390E-4A27-A15B-68B776CA23CB}"/>
              </a:ext>
            </a:extLst>
          </p:cNvPr>
          <p:cNvSpPr>
            <a:spLocks noGrp="1"/>
          </p:cNvSpPr>
          <p:nvPr>
            <p:ph type="body" sz="quarter" idx="10"/>
          </p:nvPr>
        </p:nvSpPr>
        <p:spPr>
          <a:xfrm>
            <a:off x="793289" y="564120"/>
            <a:ext cx="10616976" cy="597343"/>
          </a:xfrm>
        </p:spPr>
        <p:txBody>
          <a:bodyPr/>
          <a:lstStyle/>
          <a:p>
            <a:r>
              <a:rPr lang="en-US" dirty="0"/>
              <a:t>How to use gender statistics for policymaking: Writing policy briefs</a:t>
            </a:r>
          </a:p>
          <a:p>
            <a:endParaRPr lang="en-US" dirty="0"/>
          </a:p>
        </p:txBody>
      </p:sp>
      <p:sp>
        <p:nvSpPr>
          <p:cNvPr id="7" name="Rectangle 6">
            <a:extLst>
              <a:ext uri="{FF2B5EF4-FFF2-40B4-BE49-F238E27FC236}">
                <a16:creationId xmlns:a16="http://schemas.microsoft.com/office/drawing/2014/main" id="{AF8258C7-C8DD-4F43-9F7C-796D29565AD8}"/>
              </a:ext>
            </a:extLst>
          </p:cNvPr>
          <p:cNvSpPr/>
          <p:nvPr/>
        </p:nvSpPr>
        <p:spPr>
          <a:xfrm>
            <a:off x="793289" y="1161463"/>
            <a:ext cx="10821195" cy="5016758"/>
          </a:xfrm>
          <a:prstGeom prst="rect">
            <a:avLst/>
          </a:prstGeom>
        </p:spPr>
        <p:txBody>
          <a:bodyPr wrap="square">
            <a:spAutoFit/>
          </a:bodyPr>
          <a:lstStyle/>
          <a:p>
            <a:pPr lvl="0"/>
            <a:r>
              <a:rPr lang="en-US" sz="2000" kern="0" dirty="0">
                <a:solidFill>
                  <a:srgbClr val="009CDB"/>
                </a:solidFill>
                <a:latin typeface="Arial" panose="020B0604020202020204" pitchFamily="34" charset="0"/>
                <a:cs typeface="Arial" panose="020B0604020202020204" pitchFamily="34" charset="0"/>
              </a:rPr>
              <a:t>4. Measuring progress or stagnation?</a:t>
            </a:r>
          </a:p>
          <a:p>
            <a:pPr marL="742950" lvl="1" indent="-285750">
              <a:buFont typeface="Courier New" panose="02070309020205020404" pitchFamily="49" charset="0"/>
              <a:buChar char="o"/>
            </a:pPr>
            <a:r>
              <a:rPr lang="en-US" sz="2000" kern="0" dirty="0">
                <a:solidFill>
                  <a:schemeClr val="accent3"/>
                </a:solidFill>
                <a:latin typeface="Arial" panose="020B0604020202020204" pitchFamily="34" charset="0"/>
                <a:cs typeface="Arial" panose="020B0604020202020204" pitchFamily="34" charset="0"/>
              </a:rPr>
              <a:t>Data is used to showcase status or progress towards policy goals </a:t>
            </a:r>
          </a:p>
          <a:p>
            <a:pPr marL="742950" lvl="1" indent="-285750">
              <a:buFont typeface="Courier New" panose="02070309020205020404" pitchFamily="49" charset="0"/>
              <a:buChar char="o"/>
            </a:pPr>
            <a:r>
              <a:rPr lang="en-US" sz="2000" kern="0" dirty="0">
                <a:solidFill>
                  <a:schemeClr val="accent3"/>
                </a:solidFill>
                <a:latin typeface="Arial" panose="020B0604020202020204" pitchFamily="34" charset="0"/>
                <a:cs typeface="Arial" panose="020B0604020202020204" pitchFamily="34" charset="0"/>
              </a:rPr>
              <a:t>Mix and match three types of indicators: </a:t>
            </a:r>
          </a:p>
          <a:p>
            <a:pPr marL="1200150" lvl="2" indent="-285750">
              <a:buFont typeface="Arial" panose="020B0604020202020204" pitchFamily="34" charset="0"/>
              <a:buChar char="•"/>
            </a:pPr>
            <a:r>
              <a:rPr lang="en-US" sz="2000" kern="0" dirty="0">
                <a:latin typeface="Arial" panose="020B0604020202020204" pitchFamily="34" charset="0"/>
                <a:cs typeface="Arial" panose="020B0604020202020204" pitchFamily="34" charset="0"/>
              </a:rPr>
              <a:t>Boolean indicator</a:t>
            </a:r>
            <a:r>
              <a:rPr lang="en-US" sz="2000" kern="0" dirty="0">
                <a:solidFill>
                  <a:schemeClr val="accent3"/>
                </a:solidFill>
                <a:latin typeface="Arial" panose="020B0604020202020204" pitchFamily="34" charset="0"/>
                <a:cs typeface="Arial" panose="020B0604020202020204" pitchFamily="34" charset="0"/>
              </a:rPr>
              <a:t>: Measure the status of policy or action as ‘Yes’ or ‘No’</a:t>
            </a:r>
          </a:p>
          <a:p>
            <a:pPr marL="1200150" lvl="2" indent="-285750">
              <a:buFont typeface="Arial" panose="020B0604020202020204" pitchFamily="34" charset="0"/>
              <a:buChar char="•"/>
            </a:pPr>
            <a:r>
              <a:rPr lang="en-US" sz="2000" kern="0" dirty="0">
                <a:latin typeface="Arial" panose="020B0604020202020204" pitchFamily="34" charset="0"/>
                <a:cs typeface="Arial" panose="020B0604020202020204" pitchFamily="34" charset="0"/>
              </a:rPr>
              <a:t>Numerical indicator</a:t>
            </a:r>
            <a:r>
              <a:rPr lang="en-US" sz="2000" kern="0" dirty="0">
                <a:solidFill>
                  <a:schemeClr val="accent3"/>
                </a:solidFill>
                <a:latin typeface="Arial" panose="020B0604020202020204" pitchFamily="34" charset="0"/>
                <a:cs typeface="Arial" panose="020B0604020202020204" pitchFamily="34" charset="0"/>
              </a:rPr>
              <a:t>: Measure changes using statistical data </a:t>
            </a:r>
          </a:p>
          <a:p>
            <a:pPr marL="1200150" lvl="2" indent="-285750">
              <a:buFont typeface="Arial" panose="020B0604020202020204" pitchFamily="34" charset="0"/>
              <a:buChar char="•"/>
            </a:pPr>
            <a:r>
              <a:rPr lang="en-US" sz="2000" kern="0" dirty="0">
                <a:latin typeface="Arial" panose="020B0604020202020204" pitchFamily="34" charset="0"/>
                <a:cs typeface="Arial" panose="020B0604020202020204" pitchFamily="34" charset="0"/>
              </a:rPr>
              <a:t>Qualitative indicator</a:t>
            </a:r>
            <a:r>
              <a:rPr lang="en-US" sz="2000" kern="0" dirty="0">
                <a:solidFill>
                  <a:schemeClr val="accent3"/>
                </a:solidFill>
                <a:latin typeface="Arial" panose="020B0604020202020204" pitchFamily="34" charset="0"/>
                <a:cs typeface="Arial" panose="020B0604020202020204" pitchFamily="34" charset="0"/>
              </a:rPr>
              <a:t>: Provide qualitative information based on sociological surveys </a:t>
            </a:r>
          </a:p>
          <a:p>
            <a:pPr marL="742950" lvl="1" indent="-285750">
              <a:buFont typeface="Courier New" panose="02070309020205020404" pitchFamily="49" charset="0"/>
              <a:buChar char="o"/>
            </a:pPr>
            <a:r>
              <a:rPr lang="en-US" sz="2000" kern="0" dirty="0">
                <a:solidFill>
                  <a:srgbClr val="6D6E70"/>
                </a:solidFill>
                <a:latin typeface="Arial" panose="020B0604020202020204" pitchFamily="34" charset="0"/>
                <a:cs typeface="Arial" panose="020B0604020202020204" pitchFamily="34" charset="0"/>
              </a:rPr>
              <a:t>Indicators should have well-defined methodology to ensure comparability</a:t>
            </a:r>
          </a:p>
          <a:p>
            <a:pPr lvl="1"/>
            <a:endParaRPr lang="en-US" sz="2000" kern="0" dirty="0">
              <a:solidFill>
                <a:srgbClr val="009CDB"/>
              </a:solidFill>
              <a:latin typeface="Arial" panose="020B0604020202020204" pitchFamily="34" charset="0"/>
              <a:cs typeface="Arial" panose="020B0604020202020204" pitchFamily="34" charset="0"/>
            </a:endParaRPr>
          </a:p>
          <a:p>
            <a:pPr lvl="0"/>
            <a:r>
              <a:rPr lang="en-US" sz="2000" kern="0" dirty="0">
                <a:solidFill>
                  <a:srgbClr val="009CDB"/>
                </a:solidFill>
                <a:latin typeface="Arial" panose="020B0604020202020204" pitchFamily="34" charset="0"/>
                <a:cs typeface="Arial" panose="020B0604020202020204" pitchFamily="34" charset="0"/>
              </a:rPr>
              <a:t>5. Possible interventions and recommendations </a:t>
            </a:r>
          </a:p>
          <a:p>
            <a:pPr marL="742950" lvl="1" indent="-285750">
              <a:buFont typeface="Courier New" panose="02070309020205020404" pitchFamily="49" charset="0"/>
              <a:buChar char="o"/>
            </a:pPr>
            <a:r>
              <a:rPr lang="en-US" sz="2000" kern="0" dirty="0">
                <a:solidFill>
                  <a:schemeClr val="accent3"/>
                </a:solidFill>
                <a:latin typeface="Arial" panose="020B0604020202020204" pitchFamily="34" charset="0"/>
                <a:cs typeface="Arial" panose="020B0604020202020204" pitchFamily="34" charset="0"/>
              </a:rPr>
              <a:t>Possible solutions from a gender perspective </a:t>
            </a:r>
          </a:p>
          <a:p>
            <a:pPr marL="742950" lvl="1" indent="-285750">
              <a:buFont typeface="Courier New" panose="02070309020205020404" pitchFamily="49" charset="0"/>
              <a:buChar char="o"/>
            </a:pPr>
            <a:r>
              <a:rPr lang="en-US" sz="2000" kern="0" dirty="0">
                <a:solidFill>
                  <a:schemeClr val="accent3"/>
                </a:solidFill>
                <a:latin typeface="Arial" panose="020B0604020202020204" pitchFamily="34" charset="0"/>
                <a:cs typeface="Arial" panose="020B0604020202020204" pitchFamily="34" charset="0"/>
              </a:rPr>
              <a:t>Highlight interventions that fall under the government’s mandate but mention other stakeholders too</a:t>
            </a:r>
          </a:p>
          <a:p>
            <a:pPr lvl="1"/>
            <a:endParaRPr lang="en-US" sz="2000" kern="0" dirty="0">
              <a:solidFill>
                <a:schemeClr val="accent3"/>
              </a:solidFill>
              <a:latin typeface="Arial" panose="020B0604020202020204" pitchFamily="34" charset="0"/>
              <a:cs typeface="Arial" panose="020B0604020202020204" pitchFamily="34" charset="0"/>
            </a:endParaRPr>
          </a:p>
          <a:p>
            <a:pPr lvl="0"/>
            <a:r>
              <a:rPr lang="en-US" sz="2000" kern="0" dirty="0">
                <a:solidFill>
                  <a:srgbClr val="009CDB"/>
                </a:solidFill>
                <a:latin typeface="Arial" panose="020B0604020202020204" pitchFamily="34" charset="0"/>
                <a:cs typeface="Arial" panose="020B0604020202020204" pitchFamily="34" charset="0"/>
              </a:rPr>
              <a:t>6. Footnotes and references </a:t>
            </a:r>
          </a:p>
          <a:p>
            <a:pPr marL="742950" lvl="1" indent="-285750">
              <a:buFont typeface="Courier New" panose="02070309020205020404" pitchFamily="49" charset="0"/>
              <a:buChar char="o"/>
            </a:pPr>
            <a:r>
              <a:rPr lang="en-US" sz="2000" kern="0" dirty="0">
                <a:solidFill>
                  <a:schemeClr val="accent3"/>
                </a:solidFill>
                <a:latin typeface="Arial" panose="020B0604020202020204" pitchFamily="34" charset="0"/>
                <a:cs typeface="Arial" panose="020B0604020202020204" pitchFamily="34" charset="0"/>
              </a:rPr>
              <a:t>At the end, to clarify concepts and point to information sources </a:t>
            </a:r>
          </a:p>
          <a:p>
            <a:pPr marL="742950" lvl="1" indent="-285750">
              <a:buFont typeface="Courier New" panose="02070309020205020404" pitchFamily="49" charset="0"/>
              <a:buChar char="o"/>
            </a:pPr>
            <a:endParaRPr lang="en-US" sz="2000" dirty="0">
              <a:solidFill>
                <a:schemeClr val="accent3"/>
              </a:solidFill>
            </a:endParaRPr>
          </a:p>
        </p:txBody>
      </p:sp>
    </p:spTree>
    <p:extLst>
      <p:ext uri="{BB962C8B-B14F-4D97-AF65-F5344CB8AC3E}">
        <p14:creationId xmlns:p14="http://schemas.microsoft.com/office/powerpoint/2010/main" val="3468658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46B83C-73AB-4E16-B5C8-F6E91196BB11}"/>
              </a:ext>
            </a:extLst>
          </p:cNvPr>
          <p:cNvSpPr>
            <a:spLocks noGrp="1"/>
          </p:cNvSpPr>
          <p:nvPr>
            <p:ph type="body" sz="quarter" idx="10"/>
          </p:nvPr>
        </p:nvSpPr>
        <p:spPr>
          <a:xfrm>
            <a:off x="793289" y="564120"/>
            <a:ext cx="10616976" cy="597343"/>
          </a:xfrm>
        </p:spPr>
        <p:txBody>
          <a:bodyPr/>
          <a:lstStyle/>
          <a:p>
            <a:r>
              <a:rPr lang="en-US" dirty="0"/>
              <a:t>How to use gender statistics for policymaking: Writing policy briefs</a:t>
            </a:r>
          </a:p>
          <a:p>
            <a:endParaRPr lang="en-US" dirty="0"/>
          </a:p>
        </p:txBody>
      </p:sp>
      <p:sp>
        <p:nvSpPr>
          <p:cNvPr id="9" name="Text Box 2">
            <a:extLst>
              <a:ext uri="{FF2B5EF4-FFF2-40B4-BE49-F238E27FC236}">
                <a16:creationId xmlns:a16="http://schemas.microsoft.com/office/drawing/2014/main" id="{C051D852-D860-44AB-B280-F2D57DC5FA1F}"/>
              </a:ext>
            </a:extLst>
          </p:cNvPr>
          <p:cNvSpPr txBox="1">
            <a:spLocks noChangeArrowheads="1"/>
          </p:cNvSpPr>
          <p:nvPr/>
        </p:nvSpPr>
        <p:spPr bwMode="auto">
          <a:xfrm>
            <a:off x="634289" y="1757216"/>
            <a:ext cx="10923422" cy="4134472"/>
          </a:xfrm>
          <a:prstGeom prst="rect">
            <a:avLst/>
          </a:prstGeom>
          <a:noFill/>
          <a:ln w="9525">
            <a:noFill/>
            <a:miter lim="800000"/>
            <a:headEnd/>
            <a:tailEnd/>
          </a:ln>
        </p:spPr>
        <p:txBody>
          <a:bodyPr rot="0" vert="horz" wrap="square" lIns="91440" tIns="45720" rIns="91440" bIns="45720" anchor="t" anchorCtr="0">
            <a:noAutofit/>
          </a:bodyPr>
          <a:lstStyle/>
          <a:p>
            <a:pPr marL="285750" marR="0" indent="-285750" algn="just">
              <a:lnSpc>
                <a:spcPct val="106000"/>
              </a:lnSpc>
              <a:spcBef>
                <a:spcPts val="0"/>
              </a:spcBef>
              <a:spcAft>
                <a:spcPts val="0"/>
              </a:spcAft>
              <a:buFont typeface="Arial" panose="020B0604020202020204" pitchFamily="34" charset="0"/>
              <a:buChar char="•"/>
            </a:pPr>
            <a:r>
              <a:rPr lang="en-US" sz="20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Focused</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focus on convincing the target audience</a:t>
            </a:r>
          </a:p>
          <a:p>
            <a:pPr marL="285750" marR="0" indent="-285750" algn="just">
              <a:lnSpc>
                <a:spcPct val="106000"/>
              </a:lnSpc>
              <a:spcBef>
                <a:spcPts val="0"/>
              </a:spcBef>
              <a:spcAft>
                <a:spcPts val="0"/>
              </a:spcAft>
              <a:buFont typeface="Arial" panose="020B0604020202020204" pitchFamily="34" charset="0"/>
              <a:buChar char="•"/>
            </a:pPr>
            <a:r>
              <a:rPr lang="en-US" sz="20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Professional, not academic</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statements regarding new evidence should be insightful and highlight results rather than methods of analysis</a:t>
            </a:r>
          </a:p>
          <a:p>
            <a:pPr marL="285750" marR="0" indent="-285750" algn="just">
              <a:lnSpc>
                <a:spcPct val="106000"/>
              </a:lnSpc>
              <a:spcBef>
                <a:spcPts val="0"/>
              </a:spcBef>
              <a:spcAft>
                <a:spcPts val="0"/>
              </a:spcAft>
              <a:buFont typeface="Arial" panose="020B0604020202020204" pitchFamily="34" charset="0"/>
              <a:buChar char="•"/>
            </a:pPr>
            <a:r>
              <a:rPr lang="en-US" sz="20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Evidence-based</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Gender data should be used to highlight the problem and potential consequences of pursuing different interventions</a:t>
            </a:r>
          </a:p>
          <a:p>
            <a:pPr marL="285750" marR="0" indent="-285750" algn="just">
              <a:lnSpc>
                <a:spcPct val="106000"/>
              </a:lnSpc>
              <a:spcBef>
                <a:spcPts val="0"/>
              </a:spcBef>
              <a:spcAft>
                <a:spcPts val="0"/>
              </a:spcAft>
              <a:buFont typeface="Arial" panose="020B0604020202020204" pitchFamily="34" charset="0"/>
              <a:buChar char="•"/>
            </a:pPr>
            <a:r>
              <a:rPr lang="en-US" sz="20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Limited</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latin typeface="Arial" panose="020B0604020202020204" pitchFamily="34" charset="0"/>
                <a:ea typeface="Calibri" panose="020F0502020204030204" pitchFamily="34" charset="0"/>
                <a:cs typeface="Arial" panose="020B0604020202020204" pitchFamily="34" charset="0"/>
              </a:rPr>
              <a:t>F</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ocus on one particular problem or area of a problem</a:t>
            </a:r>
          </a:p>
          <a:p>
            <a:pPr marL="285750" marR="0" indent="-285750" algn="just">
              <a:lnSpc>
                <a:spcPct val="106000"/>
              </a:lnSpc>
              <a:spcBef>
                <a:spcPts val="0"/>
              </a:spcBef>
              <a:spcAft>
                <a:spcPts val="0"/>
              </a:spcAft>
              <a:buFont typeface="Arial" panose="020B0604020202020204" pitchFamily="34" charset="0"/>
              <a:buChar char="•"/>
            </a:pPr>
            <a:r>
              <a:rPr lang="en-US" sz="20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Succinct</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Do not exceed 2 to 8 pages in length (i.e. usually not longer than 3,000 words)</a:t>
            </a:r>
          </a:p>
          <a:p>
            <a:pPr marL="285750" marR="0" indent="-285750" algn="just">
              <a:lnSpc>
                <a:spcPct val="106000"/>
              </a:lnSpc>
              <a:spcBef>
                <a:spcPts val="0"/>
              </a:spcBef>
              <a:spcAft>
                <a:spcPts val="0"/>
              </a:spcAft>
              <a:buFont typeface="Arial" panose="020B0604020202020204" pitchFamily="34" charset="0"/>
              <a:buChar char="•"/>
            </a:pPr>
            <a:r>
              <a:rPr lang="en-US" sz="20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Understandable</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Provide a well-explained and easy-to-follow argument targeting the audience’s knowledge and skills. </a:t>
            </a:r>
          </a:p>
        </p:txBody>
      </p:sp>
      <p:sp>
        <p:nvSpPr>
          <p:cNvPr id="10" name="Text Box 288">
            <a:extLst>
              <a:ext uri="{FF2B5EF4-FFF2-40B4-BE49-F238E27FC236}">
                <a16:creationId xmlns:a16="http://schemas.microsoft.com/office/drawing/2014/main" id="{56C88A7E-F41D-459E-89D9-54D2195E6806}"/>
              </a:ext>
            </a:extLst>
          </p:cNvPr>
          <p:cNvSpPr txBox="1"/>
          <p:nvPr/>
        </p:nvSpPr>
        <p:spPr>
          <a:xfrm>
            <a:off x="793289" y="1159873"/>
            <a:ext cx="10923422" cy="371530"/>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1000"/>
              </a:spcAft>
            </a:pPr>
            <a:r>
              <a:rPr lang="en-US" sz="22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What makes a good policy brief?</a:t>
            </a:r>
          </a:p>
        </p:txBody>
      </p:sp>
    </p:spTree>
    <p:extLst>
      <p:ext uri="{BB962C8B-B14F-4D97-AF65-F5344CB8AC3E}">
        <p14:creationId xmlns:p14="http://schemas.microsoft.com/office/powerpoint/2010/main" val="1929413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527CC7-70B6-4145-B028-028BFE6D3DC2}"/>
              </a:ext>
            </a:extLst>
          </p:cNvPr>
          <p:cNvSpPr>
            <a:spLocks noGrp="1"/>
          </p:cNvSpPr>
          <p:nvPr>
            <p:ph type="body" sz="quarter" idx="10"/>
          </p:nvPr>
        </p:nvSpPr>
        <p:spPr>
          <a:xfrm>
            <a:off x="793289" y="564120"/>
            <a:ext cx="10616976" cy="298672"/>
          </a:xfrm>
        </p:spPr>
        <p:txBody>
          <a:bodyPr/>
          <a:lstStyle/>
          <a:p>
            <a:r>
              <a:rPr lang="en-US" dirty="0"/>
              <a:t>How to use gender statistics for policymaking</a:t>
            </a:r>
          </a:p>
        </p:txBody>
      </p:sp>
      <p:sp>
        <p:nvSpPr>
          <p:cNvPr id="3" name="Text Placeholder 2">
            <a:extLst>
              <a:ext uri="{FF2B5EF4-FFF2-40B4-BE49-F238E27FC236}">
                <a16:creationId xmlns:a16="http://schemas.microsoft.com/office/drawing/2014/main" id="{55FF3290-2E56-4152-83ED-1D61B4650DD1}"/>
              </a:ext>
            </a:extLst>
          </p:cNvPr>
          <p:cNvSpPr>
            <a:spLocks noGrp="1"/>
          </p:cNvSpPr>
          <p:nvPr>
            <p:ph type="body" sz="quarter" idx="11"/>
          </p:nvPr>
        </p:nvSpPr>
        <p:spPr>
          <a:xfrm>
            <a:off x="525057" y="1063831"/>
            <a:ext cx="7041815" cy="492443"/>
          </a:xfrm>
        </p:spPr>
        <p:txBody>
          <a:bodyPr/>
          <a:lstStyle/>
          <a:p>
            <a:pPr lvl="1"/>
            <a:r>
              <a:rPr lang="en-US" sz="1600" dirty="0"/>
              <a:t>Example of a policy brief: UN Women. 2016.</a:t>
            </a:r>
          </a:p>
          <a:p>
            <a:pPr lvl="1"/>
            <a:endParaRPr lang="en-US" sz="1600" dirty="0"/>
          </a:p>
        </p:txBody>
      </p:sp>
      <p:pic>
        <p:nvPicPr>
          <p:cNvPr id="22" name="Picture 21">
            <a:extLst>
              <a:ext uri="{FF2B5EF4-FFF2-40B4-BE49-F238E27FC236}">
                <a16:creationId xmlns:a16="http://schemas.microsoft.com/office/drawing/2014/main" id="{5A62FFF0-0E03-41A7-A4AE-0B863DE9A8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6371" y="1405506"/>
            <a:ext cx="3846284" cy="4563507"/>
          </a:xfrm>
          <a:prstGeom prst="rect">
            <a:avLst/>
          </a:prstGeom>
        </p:spPr>
      </p:pic>
      <p:sp>
        <p:nvSpPr>
          <p:cNvPr id="17" name="Callout: Bent Line 16">
            <a:extLst>
              <a:ext uri="{FF2B5EF4-FFF2-40B4-BE49-F238E27FC236}">
                <a16:creationId xmlns:a16="http://schemas.microsoft.com/office/drawing/2014/main" id="{DD095578-CC9C-4ADE-885B-A0CDF147881E}"/>
              </a:ext>
            </a:extLst>
          </p:cNvPr>
          <p:cNvSpPr/>
          <p:nvPr/>
        </p:nvSpPr>
        <p:spPr>
          <a:xfrm flipH="1">
            <a:off x="1266848" y="1999081"/>
            <a:ext cx="2272685" cy="1632267"/>
          </a:xfrm>
          <a:prstGeom prst="borderCallout2">
            <a:avLst>
              <a:gd name="adj1" fmla="val 23505"/>
              <a:gd name="adj2" fmla="val 499"/>
              <a:gd name="adj3" fmla="val 42429"/>
              <a:gd name="adj4" fmla="val -20836"/>
              <a:gd name="adj5" fmla="val 42000"/>
              <a:gd name="adj6" fmla="val -38365"/>
            </a:avLst>
          </a:prstGeom>
          <a:solidFill>
            <a:sysClr val="windowText" lastClr="000000">
              <a:lumMod val="50000"/>
              <a:lumOff val="50000"/>
            </a:sysClr>
          </a:solidFill>
          <a:ln w="12700" cap="flat" cmpd="sng" algn="ctr">
            <a:solidFill>
              <a:sysClr val="windowText" lastClr="000000">
                <a:lumMod val="50000"/>
                <a:lumOff val="50000"/>
              </a:sysClr>
            </a:solidFill>
            <a:prstDash val="solid"/>
            <a:miter lim="800000"/>
            <a:tailEnd type="ova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6000"/>
              </a:lnSpc>
              <a:spcBef>
                <a:spcPts val="0"/>
              </a:spcBef>
              <a:spcAft>
                <a:spcPts val="800"/>
              </a:spcAft>
              <a:buClrTx/>
              <a:buSzTx/>
              <a:buFontTx/>
              <a:buNone/>
              <a:tabLst/>
              <a:defRPr/>
            </a:pPr>
            <a:r>
              <a:rPr kumimoji="0" lang="en-US" sz="12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 Policy briefs should be succinct and short. </a:t>
            </a:r>
          </a:p>
          <a:p>
            <a:pPr marL="0" marR="0" lvl="0" indent="0" algn="ctr" defTabSz="914400" eaLnBrk="1" fontAlgn="auto" latinLnBrk="0" hangingPunct="1">
              <a:lnSpc>
                <a:spcPct val="106000"/>
              </a:lnSpc>
              <a:spcBef>
                <a:spcPts val="0"/>
              </a:spcBef>
              <a:spcAft>
                <a:spcPts val="800"/>
              </a:spcAft>
              <a:buClrTx/>
              <a:buSzTx/>
              <a:buFontTx/>
              <a:buNone/>
              <a:tabLst/>
              <a:defRPr/>
            </a:pPr>
            <a:r>
              <a:rPr kumimoji="0" lang="en-US" sz="12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 Summarize the content in the beginning </a:t>
            </a:r>
            <a:r>
              <a:rPr lang="en-US" sz="1200" kern="0" dirty="0">
                <a:solidFill>
                  <a:sysClr val="window" lastClr="FFFFFF"/>
                </a:solidFill>
                <a:latin typeface="Calibri" panose="020F0502020204030204"/>
                <a:ea typeface="Calibri" panose="020F0502020204030204" pitchFamily="34" charset="0"/>
                <a:cs typeface="Times New Roman" panose="02020603050405020304" pitchFamily="18" charset="0"/>
              </a:rPr>
              <a:t>to provide an overview.</a:t>
            </a:r>
            <a:r>
              <a:rPr kumimoji="0" lang="en-US" sz="12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 </a:t>
            </a:r>
          </a:p>
        </p:txBody>
      </p:sp>
      <p:sp>
        <p:nvSpPr>
          <p:cNvPr id="18" name="Callout: Bent Line 17">
            <a:extLst>
              <a:ext uri="{FF2B5EF4-FFF2-40B4-BE49-F238E27FC236}">
                <a16:creationId xmlns:a16="http://schemas.microsoft.com/office/drawing/2014/main" id="{151A3E4D-0745-4259-B4F0-7E0FD0ABF84F}"/>
              </a:ext>
            </a:extLst>
          </p:cNvPr>
          <p:cNvSpPr/>
          <p:nvPr/>
        </p:nvSpPr>
        <p:spPr>
          <a:xfrm>
            <a:off x="8990324" y="2409900"/>
            <a:ext cx="2257683" cy="1391575"/>
          </a:xfrm>
          <a:prstGeom prst="borderCallout2">
            <a:avLst>
              <a:gd name="adj1" fmla="val 15855"/>
              <a:gd name="adj2" fmla="val -2497"/>
              <a:gd name="adj3" fmla="val 40605"/>
              <a:gd name="adj4" fmla="val -24095"/>
              <a:gd name="adj5" fmla="val 88996"/>
              <a:gd name="adj6" fmla="val -51272"/>
            </a:avLst>
          </a:prstGeom>
          <a:solidFill>
            <a:sysClr val="windowText" lastClr="000000">
              <a:lumMod val="50000"/>
              <a:lumOff val="50000"/>
            </a:sysClr>
          </a:solidFill>
          <a:ln w="12700" cap="flat" cmpd="sng" algn="ctr">
            <a:solidFill>
              <a:sysClr val="windowText" lastClr="000000">
                <a:lumMod val="50000"/>
                <a:lumOff val="50000"/>
              </a:sysClr>
            </a:solidFill>
            <a:prstDash val="solid"/>
            <a:miter lim="800000"/>
            <a:tailEnd type="ova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171450" marR="0" lvl="0" indent="-171450" algn="ctr" defTabSz="914400" eaLnBrk="1" fontAlgn="auto" latinLnBrk="0" hangingPunct="1">
              <a:lnSpc>
                <a:spcPct val="106000"/>
              </a:lnSpc>
              <a:spcBef>
                <a:spcPts val="0"/>
              </a:spcBef>
              <a:spcAft>
                <a:spcPts val="800"/>
              </a:spcAft>
              <a:buClrTx/>
              <a:buSzTx/>
              <a:buFontTx/>
              <a:buChar char="-"/>
              <a:tabLst/>
              <a:defRPr/>
            </a:pPr>
            <a:r>
              <a:rPr kumimoji="0" lang="en-US" sz="12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Replace texts with visuals </a:t>
            </a:r>
          </a:p>
          <a:p>
            <a:pPr marL="171450" marR="0" lvl="0" indent="-171450" algn="ctr" defTabSz="914400" eaLnBrk="1" fontAlgn="auto" latinLnBrk="0" hangingPunct="1">
              <a:lnSpc>
                <a:spcPct val="106000"/>
              </a:lnSpc>
              <a:spcBef>
                <a:spcPts val="0"/>
              </a:spcBef>
              <a:spcAft>
                <a:spcPts val="800"/>
              </a:spcAft>
              <a:buClrTx/>
              <a:buSzTx/>
              <a:buFontTx/>
              <a:buChar char="-"/>
              <a:tabLst/>
              <a:defRPr/>
            </a:pPr>
            <a:r>
              <a:rPr kumimoji="0" lang="en-US" sz="12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Tailor the level of complexity according to the audience.  </a:t>
            </a:r>
          </a:p>
        </p:txBody>
      </p:sp>
      <p:sp>
        <p:nvSpPr>
          <p:cNvPr id="19" name="Callout: Bent Line 18">
            <a:extLst>
              <a:ext uri="{FF2B5EF4-FFF2-40B4-BE49-F238E27FC236}">
                <a16:creationId xmlns:a16="http://schemas.microsoft.com/office/drawing/2014/main" id="{2FA8D65C-80BC-448C-8B45-87D895D15A56}"/>
              </a:ext>
            </a:extLst>
          </p:cNvPr>
          <p:cNvSpPr/>
          <p:nvPr/>
        </p:nvSpPr>
        <p:spPr>
          <a:xfrm flipH="1">
            <a:off x="1266847" y="3801475"/>
            <a:ext cx="2272683" cy="1234440"/>
          </a:xfrm>
          <a:prstGeom prst="borderCallout2">
            <a:avLst>
              <a:gd name="adj1" fmla="val 64808"/>
              <a:gd name="adj2" fmla="val -3042"/>
              <a:gd name="adj3" fmla="val 48546"/>
              <a:gd name="adj4" fmla="val -28807"/>
              <a:gd name="adj5" fmla="val -4720"/>
              <a:gd name="adj6" fmla="val -41702"/>
            </a:avLst>
          </a:prstGeom>
          <a:solidFill>
            <a:sysClr val="windowText" lastClr="000000">
              <a:lumMod val="50000"/>
              <a:lumOff val="50000"/>
            </a:sysClr>
          </a:solidFill>
          <a:ln w="12700" cap="flat" cmpd="sng" algn="ctr">
            <a:solidFill>
              <a:sysClr val="windowText" lastClr="000000">
                <a:lumMod val="50000"/>
                <a:lumOff val="50000"/>
              </a:sysClr>
            </a:solidFill>
            <a:prstDash val="solid"/>
            <a:miter lim="800000"/>
            <a:tailEnd type="ova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6000"/>
              </a:lnSpc>
              <a:spcBef>
                <a:spcPts val="0"/>
              </a:spcBef>
              <a:spcAft>
                <a:spcPts val="800"/>
              </a:spcAft>
              <a:buClrTx/>
              <a:buSzTx/>
              <a:buFontTx/>
              <a:buNone/>
              <a:tabLst/>
              <a:defRPr/>
            </a:pPr>
            <a:r>
              <a:rPr kumimoji="0" lang="en-US" sz="12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 Justify why the issue is important. </a:t>
            </a:r>
          </a:p>
          <a:p>
            <a:pPr marL="0" marR="0" lvl="0" indent="0" algn="ctr" defTabSz="914400" eaLnBrk="1" fontAlgn="auto" latinLnBrk="0" hangingPunct="1">
              <a:lnSpc>
                <a:spcPct val="106000"/>
              </a:lnSpc>
              <a:spcBef>
                <a:spcPts val="0"/>
              </a:spcBef>
              <a:spcAft>
                <a:spcPts val="800"/>
              </a:spcAft>
              <a:buClrTx/>
              <a:buSzTx/>
              <a:buFontTx/>
              <a:buNone/>
              <a:tabLst/>
              <a:defRPr/>
            </a:pPr>
            <a:r>
              <a:rPr kumimoji="0" lang="en-US" sz="12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 - Substantiate the justification with evidence</a:t>
            </a:r>
          </a:p>
        </p:txBody>
      </p:sp>
      <p:sp>
        <p:nvSpPr>
          <p:cNvPr id="20" name="Callout: Bent Line 19">
            <a:extLst>
              <a:ext uri="{FF2B5EF4-FFF2-40B4-BE49-F238E27FC236}">
                <a16:creationId xmlns:a16="http://schemas.microsoft.com/office/drawing/2014/main" id="{6D49F6B6-8CD1-49E8-BE02-CE72A9ED2E87}"/>
              </a:ext>
            </a:extLst>
          </p:cNvPr>
          <p:cNvSpPr/>
          <p:nvPr/>
        </p:nvSpPr>
        <p:spPr>
          <a:xfrm>
            <a:off x="9051089" y="4191861"/>
            <a:ext cx="2359176" cy="1225126"/>
          </a:xfrm>
          <a:prstGeom prst="borderCallout2">
            <a:avLst>
              <a:gd name="adj1" fmla="val 14403"/>
              <a:gd name="adj2" fmla="val -1967"/>
              <a:gd name="adj3" fmla="val 13063"/>
              <a:gd name="adj4" fmla="val -25156"/>
              <a:gd name="adj5" fmla="val -8022"/>
              <a:gd name="adj6" fmla="val -63640"/>
            </a:avLst>
          </a:prstGeom>
          <a:solidFill>
            <a:sysClr val="windowText" lastClr="000000">
              <a:lumMod val="50000"/>
              <a:lumOff val="50000"/>
            </a:sysClr>
          </a:solidFill>
          <a:ln w="12700" cap="flat" cmpd="sng" algn="ctr">
            <a:solidFill>
              <a:sysClr val="windowText" lastClr="000000">
                <a:lumMod val="50000"/>
                <a:lumOff val="50000"/>
              </a:sysClr>
            </a:solidFill>
            <a:prstDash val="solid"/>
            <a:miter lim="800000"/>
            <a:tailEnd type="ova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6000"/>
              </a:lnSpc>
              <a:spcBef>
                <a:spcPts val="0"/>
              </a:spcBef>
              <a:spcAft>
                <a:spcPts val="800"/>
              </a:spcAft>
              <a:buClrTx/>
              <a:buSzTx/>
              <a:buFontTx/>
              <a:buNone/>
              <a:tabLst/>
              <a:defRPr/>
            </a:pPr>
            <a:r>
              <a:rPr kumimoji="0" lang="en-US" sz="12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 Women/girls-men/boys data visuals can convey messages around disparity in a quick and engaging way</a:t>
            </a:r>
          </a:p>
          <a:p>
            <a:pPr marL="0" marR="0" lvl="0" indent="0" algn="ctr" defTabSz="914400" eaLnBrk="1" fontAlgn="auto" latinLnBrk="0" hangingPunct="1">
              <a:lnSpc>
                <a:spcPct val="106000"/>
              </a:lnSpc>
              <a:spcBef>
                <a:spcPts val="0"/>
              </a:spcBef>
              <a:spcAft>
                <a:spcPts val="800"/>
              </a:spcAft>
              <a:buClrTx/>
              <a:buSzTx/>
              <a:buFontTx/>
              <a:buNone/>
              <a:tabLst/>
              <a:defRPr/>
            </a:pPr>
            <a:r>
              <a:rPr kumimoji="0" lang="en-US" sz="12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664294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527CC7-70B6-4145-B028-028BFE6D3DC2}"/>
              </a:ext>
            </a:extLst>
          </p:cNvPr>
          <p:cNvSpPr>
            <a:spLocks noGrp="1"/>
          </p:cNvSpPr>
          <p:nvPr>
            <p:ph type="body" sz="quarter" idx="10"/>
          </p:nvPr>
        </p:nvSpPr>
        <p:spPr>
          <a:xfrm>
            <a:off x="793289" y="564120"/>
            <a:ext cx="10616976" cy="298672"/>
          </a:xfrm>
        </p:spPr>
        <p:txBody>
          <a:bodyPr/>
          <a:lstStyle/>
          <a:p>
            <a:r>
              <a:rPr lang="en-US" dirty="0"/>
              <a:t>How to use gender statistics for policymaking</a:t>
            </a:r>
          </a:p>
        </p:txBody>
      </p:sp>
      <p:pic>
        <p:nvPicPr>
          <p:cNvPr id="28" name="Picture 27">
            <a:extLst>
              <a:ext uri="{FF2B5EF4-FFF2-40B4-BE49-F238E27FC236}">
                <a16:creationId xmlns:a16="http://schemas.microsoft.com/office/drawing/2014/main" id="{4E70D5DB-193B-4FBB-BBFB-610AD15651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5964" y="1258666"/>
            <a:ext cx="3921585" cy="4738838"/>
          </a:xfrm>
          <a:prstGeom prst="rect">
            <a:avLst/>
          </a:prstGeom>
        </p:spPr>
      </p:pic>
      <p:sp>
        <p:nvSpPr>
          <p:cNvPr id="29" name="Callout: Bent Line 28">
            <a:extLst>
              <a:ext uri="{FF2B5EF4-FFF2-40B4-BE49-F238E27FC236}">
                <a16:creationId xmlns:a16="http://schemas.microsoft.com/office/drawing/2014/main" id="{B6486F95-0D52-49EB-86F3-3EE3A7AFEB69}"/>
              </a:ext>
            </a:extLst>
          </p:cNvPr>
          <p:cNvSpPr/>
          <p:nvPr/>
        </p:nvSpPr>
        <p:spPr>
          <a:xfrm>
            <a:off x="8743231" y="1135555"/>
            <a:ext cx="1440039" cy="1036320"/>
          </a:xfrm>
          <a:prstGeom prst="borderCallout2">
            <a:avLst>
              <a:gd name="adj1" fmla="val 64808"/>
              <a:gd name="adj2" fmla="val -3042"/>
              <a:gd name="adj3" fmla="val 64604"/>
              <a:gd name="adj4" fmla="val -21839"/>
              <a:gd name="adj5" fmla="val 85627"/>
              <a:gd name="adj6" fmla="val -118589"/>
            </a:avLst>
          </a:prstGeom>
          <a:solidFill>
            <a:sysClr val="windowText" lastClr="000000">
              <a:lumMod val="50000"/>
              <a:lumOff val="50000"/>
            </a:sysClr>
          </a:solidFill>
          <a:ln w="12700" cap="flat" cmpd="sng" algn="ctr">
            <a:solidFill>
              <a:sysClr val="windowText" lastClr="000000">
                <a:lumMod val="50000"/>
                <a:lumOff val="50000"/>
              </a:sysClr>
            </a:solidFill>
            <a:prstDash val="solid"/>
            <a:miter lim="800000"/>
            <a:tailEnd type="ova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6000"/>
              </a:lnSpc>
              <a:spcBef>
                <a:spcPts val="0"/>
              </a:spcBef>
              <a:spcAft>
                <a:spcPts val="800"/>
              </a:spcAft>
              <a:buClrTx/>
              <a:buSzTx/>
              <a:buFontTx/>
              <a:buNone/>
              <a:tabLst/>
              <a:defRPr/>
            </a:pPr>
            <a:r>
              <a:rPr kumimoji="0" lang="en-US"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Evidence of success stories to back the justification for a policy suggestion</a:t>
            </a:r>
          </a:p>
        </p:txBody>
      </p:sp>
      <p:sp>
        <p:nvSpPr>
          <p:cNvPr id="31" name="Callout: Bent Line 30">
            <a:extLst>
              <a:ext uri="{FF2B5EF4-FFF2-40B4-BE49-F238E27FC236}">
                <a16:creationId xmlns:a16="http://schemas.microsoft.com/office/drawing/2014/main" id="{2FD28CF9-4CE0-403E-8213-2954A5EA186B}"/>
              </a:ext>
            </a:extLst>
          </p:cNvPr>
          <p:cNvSpPr/>
          <p:nvPr/>
        </p:nvSpPr>
        <p:spPr>
          <a:xfrm flipH="1">
            <a:off x="1445941" y="2158829"/>
            <a:ext cx="1391067" cy="3187084"/>
          </a:xfrm>
          <a:prstGeom prst="borderCallout2">
            <a:avLst>
              <a:gd name="adj1" fmla="val 8964"/>
              <a:gd name="adj2" fmla="val -4042"/>
              <a:gd name="adj3" fmla="val 9675"/>
              <a:gd name="adj4" fmla="val -16961"/>
              <a:gd name="adj5" fmla="val 41010"/>
              <a:gd name="adj6" fmla="val -84177"/>
            </a:avLst>
          </a:prstGeom>
          <a:solidFill>
            <a:sysClr val="windowText" lastClr="000000">
              <a:lumMod val="50000"/>
              <a:lumOff val="50000"/>
            </a:sysClr>
          </a:solidFill>
          <a:ln w="12700" cap="flat" cmpd="sng" algn="ctr">
            <a:solidFill>
              <a:sysClr val="windowText" lastClr="000000">
                <a:lumMod val="50000"/>
                <a:lumOff val="50000"/>
              </a:sysClr>
            </a:solidFill>
            <a:prstDash val="solid"/>
            <a:miter lim="800000"/>
            <a:tailEnd type="ova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6000"/>
              </a:lnSpc>
              <a:spcBef>
                <a:spcPts val="0"/>
              </a:spcBef>
              <a:spcAft>
                <a:spcPts val="800"/>
              </a:spcAft>
              <a:buClrTx/>
              <a:buSzTx/>
              <a:buFontTx/>
              <a:buNone/>
              <a:tabLst/>
              <a:defRPr/>
            </a:pPr>
            <a:r>
              <a:rPr kumimoji="0" lang="en-US" sz="12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Policy recommendations: </a:t>
            </a:r>
          </a:p>
          <a:p>
            <a:pPr marL="0" marR="0" lvl="0" indent="0" defTabSz="914400" eaLnBrk="1" fontAlgn="auto" latinLnBrk="0" hangingPunct="1">
              <a:lnSpc>
                <a:spcPct val="106000"/>
              </a:lnSpc>
              <a:spcBef>
                <a:spcPts val="0"/>
              </a:spcBef>
              <a:spcAft>
                <a:spcPts val="800"/>
              </a:spcAft>
              <a:buClrTx/>
              <a:buSzTx/>
              <a:buFontTx/>
              <a:buNone/>
              <a:tabLst/>
              <a:defRPr/>
            </a:pPr>
            <a:r>
              <a:rPr kumimoji="0" lang="en-US" sz="12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 Focused</a:t>
            </a:r>
          </a:p>
          <a:p>
            <a:pPr marL="0" marR="0" lvl="0" indent="0" defTabSz="914400" eaLnBrk="1" fontAlgn="auto" latinLnBrk="0" hangingPunct="1">
              <a:lnSpc>
                <a:spcPct val="106000"/>
              </a:lnSpc>
              <a:spcBef>
                <a:spcPts val="0"/>
              </a:spcBef>
              <a:spcAft>
                <a:spcPts val="800"/>
              </a:spcAft>
              <a:buClrTx/>
              <a:buSzTx/>
              <a:buFontTx/>
              <a:buNone/>
              <a:tabLst/>
              <a:defRPr/>
            </a:pPr>
            <a:r>
              <a:rPr kumimoji="0" lang="en-US" sz="12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 Professional</a:t>
            </a:r>
          </a:p>
          <a:p>
            <a:pPr marL="0" marR="0" lvl="0" indent="0" defTabSz="914400" eaLnBrk="1" fontAlgn="auto" latinLnBrk="0" hangingPunct="1">
              <a:lnSpc>
                <a:spcPct val="106000"/>
              </a:lnSpc>
              <a:spcBef>
                <a:spcPts val="0"/>
              </a:spcBef>
              <a:spcAft>
                <a:spcPts val="800"/>
              </a:spcAft>
              <a:buClrTx/>
              <a:buSzTx/>
              <a:buFontTx/>
              <a:buNone/>
              <a:tabLst/>
              <a:defRPr/>
            </a:pPr>
            <a:r>
              <a:rPr kumimoji="0" lang="en-US" sz="12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 Evidence-based</a:t>
            </a:r>
          </a:p>
          <a:p>
            <a:pPr marL="0" marR="0" lvl="0" indent="0" defTabSz="914400" eaLnBrk="1" fontAlgn="auto" latinLnBrk="0" hangingPunct="1">
              <a:lnSpc>
                <a:spcPct val="106000"/>
              </a:lnSpc>
              <a:spcBef>
                <a:spcPts val="0"/>
              </a:spcBef>
              <a:spcAft>
                <a:spcPts val="800"/>
              </a:spcAft>
              <a:buClrTx/>
              <a:buSzTx/>
              <a:buFontTx/>
              <a:buNone/>
              <a:tabLst/>
              <a:defRPr/>
            </a:pPr>
            <a:r>
              <a:rPr kumimoji="0" lang="en-US" sz="12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 Limited</a:t>
            </a:r>
          </a:p>
          <a:p>
            <a:pPr marL="0" marR="0" lvl="0" indent="0" defTabSz="914400" eaLnBrk="1" fontAlgn="auto" latinLnBrk="0" hangingPunct="1">
              <a:lnSpc>
                <a:spcPct val="106000"/>
              </a:lnSpc>
              <a:spcBef>
                <a:spcPts val="0"/>
              </a:spcBef>
              <a:spcAft>
                <a:spcPts val="800"/>
              </a:spcAft>
              <a:buClrTx/>
              <a:buSzTx/>
              <a:buFontTx/>
              <a:buNone/>
              <a:tabLst/>
              <a:defRPr/>
            </a:pPr>
            <a:r>
              <a:rPr kumimoji="0" lang="en-US" sz="12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 Succinct</a:t>
            </a:r>
          </a:p>
          <a:p>
            <a:pPr marL="0" marR="0" lvl="0" indent="0" defTabSz="914400" eaLnBrk="1" fontAlgn="auto" latinLnBrk="0" hangingPunct="1">
              <a:lnSpc>
                <a:spcPct val="106000"/>
              </a:lnSpc>
              <a:spcBef>
                <a:spcPts val="0"/>
              </a:spcBef>
              <a:spcAft>
                <a:spcPts val="800"/>
              </a:spcAft>
              <a:buClrTx/>
              <a:buSzTx/>
              <a:buFontTx/>
              <a:buNone/>
              <a:tabLst/>
              <a:defRPr/>
            </a:pPr>
            <a:r>
              <a:rPr kumimoji="0" lang="en-US" sz="12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 Understandable</a:t>
            </a:r>
          </a:p>
          <a:p>
            <a:pPr marL="0" marR="0" lvl="0" indent="0" defTabSz="914400" eaLnBrk="1" fontAlgn="auto" latinLnBrk="0" hangingPunct="1">
              <a:lnSpc>
                <a:spcPct val="106000"/>
              </a:lnSpc>
              <a:spcBef>
                <a:spcPts val="0"/>
              </a:spcBef>
              <a:spcAft>
                <a:spcPts val="800"/>
              </a:spcAft>
              <a:buClrTx/>
              <a:buSzTx/>
              <a:buFontTx/>
              <a:buNone/>
              <a:tabLst/>
              <a:defRPr/>
            </a:pPr>
            <a:r>
              <a:rPr kumimoji="0" lang="en-US" sz="12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 Accessible</a:t>
            </a:r>
          </a:p>
          <a:p>
            <a:pPr marL="0" marR="0" lvl="0" indent="0" defTabSz="914400" eaLnBrk="1" fontAlgn="auto" latinLnBrk="0" hangingPunct="1">
              <a:lnSpc>
                <a:spcPct val="106000"/>
              </a:lnSpc>
              <a:spcBef>
                <a:spcPts val="0"/>
              </a:spcBef>
              <a:spcAft>
                <a:spcPts val="800"/>
              </a:spcAft>
              <a:buClrTx/>
              <a:buSzTx/>
              <a:buFontTx/>
              <a:buNone/>
              <a:tabLst/>
              <a:defRPr/>
            </a:pPr>
            <a:r>
              <a:rPr kumimoji="0" lang="en-US" sz="12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 Flashy</a:t>
            </a:r>
          </a:p>
          <a:p>
            <a:pPr marL="0" marR="0" lvl="0" indent="0" algn="ctr" defTabSz="914400" eaLnBrk="1" fontAlgn="auto" latinLnBrk="0" hangingPunct="1">
              <a:lnSpc>
                <a:spcPct val="106000"/>
              </a:lnSpc>
              <a:spcBef>
                <a:spcPts val="0"/>
              </a:spcBef>
              <a:spcAft>
                <a:spcPts val="800"/>
              </a:spcAft>
              <a:buClrTx/>
              <a:buSzTx/>
              <a:buFontTx/>
              <a:buNone/>
              <a:tabLst/>
              <a:defRPr/>
            </a:pPr>
            <a:r>
              <a:rPr kumimoji="0" lang="en-US" sz="12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 </a:t>
            </a:r>
          </a:p>
        </p:txBody>
      </p:sp>
      <p:sp>
        <p:nvSpPr>
          <p:cNvPr id="32" name="Callout: Bent Line 31">
            <a:extLst>
              <a:ext uri="{FF2B5EF4-FFF2-40B4-BE49-F238E27FC236}">
                <a16:creationId xmlns:a16="http://schemas.microsoft.com/office/drawing/2014/main" id="{A4684FCD-BDB8-45A1-8947-C92B3E95A6C2}"/>
              </a:ext>
            </a:extLst>
          </p:cNvPr>
          <p:cNvSpPr/>
          <p:nvPr/>
        </p:nvSpPr>
        <p:spPr>
          <a:xfrm>
            <a:off x="9176505" y="4803701"/>
            <a:ext cx="1523851" cy="609600"/>
          </a:xfrm>
          <a:prstGeom prst="borderCallout2">
            <a:avLst>
              <a:gd name="adj1" fmla="val 64808"/>
              <a:gd name="adj2" fmla="val -3042"/>
              <a:gd name="adj3" fmla="val 56753"/>
              <a:gd name="adj4" fmla="val -14961"/>
              <a:gd name="adj5" fmla="val 133688"/>
              <a:gd name="adj6" fmla="val -99495"/>
            </a:avLst>
          </a:prstGeom>
          <a:solidFill>
            <a:sysClr val="windowText" lastClr="000000">
              <a:lumMod val="50000"/>
              <a:lumOff val="50000"/>
            </a:sysClr>
          </a:solidFill>
          <a:ln w="12700" cap="flat" cmpd="sng" algn="ctr">
            <a:solidFill>
              <a:sysClr val="windowText" lastClr="000000">
                <a:lumMod val="50000"/>
                <a:lumOff val="50000"/>
              </a:sysClr>
            </a:solidFill>
            <a:prstDash val="solid"/>
            <a:miter lim="800000"/>
            <a:tailEnd type="ova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6000"/>
              </a:lnSpc>
              <a:spcBef>
                <a:spcPts val="0"/>
              </a:spcBef>
              <a:spcAft>
                <a:spcPts val="800"/>
              </a:spcAft>
              <a:buClrTx/>
              <a:buSzTx/>
              <a:buFontTx/>
              <a:buNone/>
              <a:tabLst/>
              <a:defRPr/>
            </a:pPr>
            <a:r>
              <a:rPr kumimoji="0" lang="en-US"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Include key </a:t>
            </a:r>
            <a:r>
              <a:rPr lang="en-US" sz="1100" kern="0" dirty="0">
                <a:solidFill>
                  <a:sysClr val="window" lastClr="FFFFFF"/>
                </a:solidFill>
                <a:latin typeface="Calibri" panose="020F0502020204030204"/>
                <a:ea typeface="Calibri" panose="020F0502020204030204" pitchFamily="34" charset="0"/>
                <a:cs typeface="Times New Roman" panose="02020603050405020304" pitchFamily="18" charset="0"/>
              </a:rPr>
              <a:t>references</a:t>
            </a:r>
            <a:r>
              <a:rPr kumimoji="0" lang="en-US"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 at the end</a:t>
            </a:r>
          </a:p>
        </p:txBody>
      </p:sp>
      <p:sp>
        <p:nvSpPr>
          <p:cNvPr id="35" name="Text Placeholder 2">
            <a:extLst>
              <a:ext uri="{FF2B5EF4-FFF2-40B4-BE49-F238E27FC236}">
                <a16:creationId xmlns:a16="http://schemas.microsoft.com/office/drawing/2014/main" id="{BB247BCF-643D-4346-9264-25FEDF6BF8A7}"/>
              </a:ext>
            </a:extLst>
          </p:cNvPr>
          <p:cNvSpPr>
            <a:spLocks noGrp="1"/>
          </p:cNvSpPr>
          <p:nvPr>
            <p:ph type="body" sz="quarter" idx="11"/>
          </p:nvPr>
        </p:nvSpPr>
        <p:spPr>
          <a:xfrm>
            <a:off x="525057" y="1012445"/>
            <a:ext cx="7041815" cy="246221"/>
          </a:xfrm>
        </p:spPr>
        <p:txBody>
          <a:bodyPr/>
          <a:lstStyle/>
          <a:p>
            <a:pPr lvl="1"/>
            <a:r>
              <a:rPr lang="en-US" sz="1600" dirty="0"/>
              <a:t>Example policy brief: UN Women. 2016. (contd.)</a:t>
            </a:r>
          </a:p>
        </p:txBody>
      </p:sp>
    </p:spTree>
    <p:extLst>
      <p:ext uri="{BB962C8B-B14F-4D97-AF65-F5344CB8AC3E}">
        <p14:creationId xmlns:p14="http://schemas.microsoft.com/office/powerpoint/2010/main" val="712083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6EF7D0-D255-4469-89DF-B33F664470D9}"/>
              </a:ext>
            </a:extLst>
          </p:cNvPr>
          <p:cNvSpPr>
            <a:spLocks noGrp="1"/>
          </p:cNvSpPr>
          <p:nvPr>
            <p:ph type="body" sz="quarter" idx="11"/>
          </p:nvPr>
        </p:nvSpPr>
        <p:spPr>
          <a:xfrm>
            <a:off x="1740775" y="3205557"/>
            <a:ext cx="4621926" cy="461729"/>
          </a:xfrm>
        </p:spPr>
        <p:txBody>
          <a:bodyPr/>
          <a:lstStyle/>
          <a:p>
            <a:r>
              <a:rPr lang="en-US" dirty="0"/>
              <a:t>Learning objectives</a:t>
            </a:r>
          </a:p>
        </p:txBody>
      </p:sp>
      <p:sp>
        <p:nvSpPr>
          <p:cNvPr id="3" name="Text Placeholder 2">
            <a:extLst>
              <a:ext uri="{FF2B5EF4-FFF2-40B4-BE49-F238E27FC236}">
                <a16:creationId xmlns:a16="http://schemas.microsoft.com/office/drawing/2014/main" id="{92A40CEC-ECC2-47BA-884E-2E331399E716}"/>
              </a:ext>
            </a:extLst>
          </p:cNvPr>
          <p:cNvSpPr>
            <a:spLocks noGrp="1"/>
          </p:cNvSpPr>
          <p:nvPr>
            <p:ph type="body" sz="quarter" idx="15"/>
          </p:nvPr>
        </p:nvSpPr>
        <p:spPr>
          <a:xfrm>
            <a:off x="12387" y="3090446"/>
            <a:ext cx="1168714" cy="677109"/>
          </a:xfrm>
        </p:spPr>
        <p:txBody>
          <a:bodyPr/>
          <a:lstStyle/>
          <a:p>
            <a:r>
              <a:rPr lang="en-US" dirty="0"/>
              <a:t>1</a:t>
            </a:r>
          </a:p>
        </p:txBody>
      </p:sp>
      <p:sp>
        <p:nvSpPr>
          <p:cNvPr id="4" name="TextBox 3">
            <a:extLst>
              <a:ext uri="{FF2B5EF4-FFF2-40B4-BE49-F238E27FC236}">
                <a16:creationId xmlns:a16="http://schemas.microsoft.com/office/drawing/2014/main" id="{FDC54C08-B866-4CD5-82E0-DBD5F6BE8190}"/>
              </a:ext>
            </a:extLst>
          </p:cNvPr>
          <p:cNvSpPr txBox="1"/>
          <p:nvPr/>
        </p:nvSpPr>
        <p:spPr>
          <a:xfrm>
            <a:off x="5711484" y="1074509"/>
            <a:ext cx="6227298" cy="4708981"/>
          </a:xfrm>
          <a:prstGeom prst="rect">
            <a:avLst/>
          </a:prstGeom>
          <a:noFill/>
        </p:spPr>
        <p:txBody>
          <a:bodyPr wrap="square" rtlCol="0">
            <a:spAutoFit/>
          </a:bodyPr>
          <a:lstStyle/>
          <a:p>
            <a:pPr marL="285750" indent="-285750" defTabSz="554492">
              <a:buFontTx/>
              <a:buChar char="-"/>
            </a:pPr>
            <a:r>
              <a:rPr lang="en-US" sz="2500" dirty="0">
                <a:solidFill>
                  <a:schemeClr val="bg1"/>
                </a:solidFill>
                <a:latin typeface="Arial" panose="020B0604020202020204" pitchFamily="34" charset="0"/>
                <a:cs typeface="Arial" panose="020B0604020202020204" pitchFamily="34" charset="0"/>
              </a:rPr>
              <a:t>Become familiar with how to integrate a gender perspective across policymaking </a:t>
            </a:r>
          </a:p>
          <a:p>
            <a:pPr marL="285750" indent="-285750" defTabSz="554492">
              <a:buFontTx/>
              <a:buChar char="-"/>
            </a:pPr>
            <a:endParaRPr lang="en-US" sz="2500" dirty="0">
              <a:solidFill>
                <a:schemeClr val="bg1"/>
              </a:solidFill>
              <a:latin typeface="Arial" panose="020B0604020202020204" pitchFamily="34" charset="0"/>
              <a:cs typeface="Arial" panose="020B0604020202020204" pitchFamily="34" charset="0"/>
            </a:endParaRPr>
          </a:p>
          <a:p>
            <a:pPr marL="285750" indent="-285750" defTabSz="554492">
              <a:buFontTx/>
              <a:buChar char="-"/>
            </a:pPr>
            <a:r>
              <a:rPr lang="en-US" sz="2500" dirty="0">
                <a:solidFill>
                  <a:schemeClr val="bg1"/>
                </a:solidFill>
                <a:latin typeface="Arial" panose="020B0604020202020204" pitchFamily="34" charset="0"/>
                <a:cs typeface="Arial" panose="020B0604020202020204" pitchFamily="34" charset="0"/>
              </a:rPr>
              <a:t>Understand the need and rationale for using gender statistics in policymaking </a:t>
            </a:r>
          </a:p>
          <a:p>
            <a:pPr marL="285750" indent="-285750" defTabSz="554492">
              <a:buFontTx/>
              <a:buChar char="-"/>
            </a:pPr>
            <a:endParaRPr lang="en-US" sz="2500" dirty="0">
              <a:solidFill>
                <a:schemeClr val="bg1"/>
              </a:solidFill>
              <a:latin typeface="Arial" panose="020B0604020202020204" pitchFamily="34" charset="0"/>
              <a:cs typeface="Arial" panose="020B0604020202020204" pitchFamily="34" charset="0"/>
            </a:endParaRPr>
          </a:p>
          <a:p>
            <a:pPr marL="285750" indent="-285750" defTabSz="554492">
              <a:buFontTx/>
              <a:buChar char="-"/>
            </a:pPr>
            <a:r>
              <a:rPr lang="en-US" sz="2500" dirty="0">
                <a:solidFill>
                  <a:schemeClr val="bg1"/>
                </a:solidFill>
                <a:latin typeface="Arial" panose="020B0604020202020204" pitchFamily="34" charset="0"/>
                <a:cs typeface="Arial" panose="020B0604020202020204" pitchFamily="34" charset="0"/>
              </a:rPr>
              <a:t>Learn basic concepts of data and policy-integration for evidence-based policymaking </a:t>
            </a:r>
          </a:p>
          <a:p>
            <a:pPr marL="285750" indent="-285750" defTabSz="554492">
              <a:buFontTx/>
              <a:buChar char="-"/>
            </a:pPr>
            <a:endParaRPr lang="en-US" sz="2500" dirty="0">
              <a:solidFill>
                <a:schemeClr val="bg1"/>
              </a:solidFill>
              <a:latin typeface="Arial" panose="020B0604020202020204" pitchFamily="34" charset="0"/>
              <a:cs typeface="Arial" panose="020B0604020202020204" pitchFamily="34" charset="0"/>
            </a:endParaRPr>
          </a:p>
          <a:p>
            <a:pPr marL="285750" indent="-285750" defTabSz="554492">
              <a:buFontTx/>
              <a:buChar char="-"/>
            </a:pPr>
            <a:r>
              <a:rPr lang="en-US" sz="2500" dirty="0">
                <a:solidFill>
                  <a:schemeClr val="bg1"/>
                </a:solidFill>
                <a:latin typeface="Arial" panose="020B0604020202020204" pitchFamily="34" charset="0"/>
                <a:cs typeface="Arial" panose="020B0604020202020204" pitchFamily="34" charset="0"/>
              </a:rPr>
              <a:t>Learn key tips for writing evidence-based gender policy briefs </a:t>
            </a:r>
          </a:p>
        </p:txBody>
      </p:sp>
    </p:spTree>
    <p:extLst>
      <p:ext uri="{BB962C8B-B14F-4D97-AF65-F5344CB8AC3E}">
        <p14:creationId xmlns:p14="http://schemas.microsoft.com/office/powerpoint/2010/main" val="2659565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527CC7-70B6-4145-B028-028BFE6D3DC2}"/>
              </a:ext>
            </a:extLst>
          </p:cNvPr>
          <p:cNvSpPr>
            <a:spLocks noGrp="1"/>
          </p:cNvSpPr>
          <p:nvPr>
            <p:ph type="body" sz="quarter" idx="10"/>
          </p:nvPr>
        </p:nvSpPr>
        <p:spPr>
          <a:xfrm>
            <a:off x="793289" y="564120"/>
            <a:ext cx="10616976" cy="597343"/>
          </a:xfrm>
        </p:spPr>
        <p:txBody>
          <a:bodyPr/>
          <a:lstStyle/>
          <a:p>
            <a:r>
              <a:rPr lang="en-US" dirty="0"/>
              <a:t>How to use gender statistics for policymaking</a:t>
            </a:r>
          </a:p>
          <a:p>
            <a:endParaRPr lang="en-US" dirty="0"/>
          </a:p>
        </p:txBody>
      </p:sp>
      <p:sp>
        <p:nvSpPr>
          <p:cNvPr id="3" name="Text Placeholder 2">
            <a:extLst>
              <a:ext uri="{FF2B5EF4-FFF2-40B4-BE49-F238E27FC236}">
                <a16:creationId xmlns:a16="http://schemas.microsoft.com/office/drawing/2014/main" id="{55FF3290-2E56-4152-83ED-1D61B4650DD1}"/>
              </a:ext>
            </a:extLst>
          </p:cNvPr>
          <p:cNvSpPr>
            <a:spLocks noGrp="1"/>
          </p:cNvSpPr>
          <p:nvPr>
            <p:ph type="body" sz="quarter" idx="11"/>
          </p:nvPr>
        </p:nvSpPr>
        <p:spPr>
          <a:xfrm>
            <a:off x="546881" y="1017284"/>
            <a:ext cx="10616976" cy="338554"/>
          </a:xfrm>
        </p:spPr>
        <p:txBody>
          <a:bodyPr/>
          <a:lstStyle/>
          <a:p>
            <a:pPr lvl="1"/>
            <a:r>
              <a:rPr lang="en-US" sz="2200" dirty="0">
                <a:solidFill>
                  <a:schemeClr val="accent1"/>
                </a:solidFill>
              </a:rPr>
              <a:t>3. Using gender statistics to monitor and evaluate policies </a:t>
            </a:r>
          </a:p>
        </p:txBody>
      </p:sp>
      <p:sp>
        <p:nvSpPr>
          <p:cNvPr id="5" name="Text Placeholder 2">
            <a:extLst>
              <a:ext uri="{FF2B5EF4-FFF2-40B4-BE49-F238E27FC236}">
                <a16:creationId xmlns:a16="http://schemas.microsoft.com/office/drawing/2014/main" id="{93F77ABE-0BE2-4B33-8C16-5613D2F73503}"/>
              </a:ext>
            </a:extLst>
          </p:cNvPr>
          <p:cNvSpPr txBox="1">
            <a:spLocks/>
          </p:cNvSpPr>
          <p:nvPr/>
        </p:nvSpPr>
        <p:spPr>
          <a:xfrm>
            <a:off x="793289" y="1425892"/>
            <a:ext cx="10616976" cy="923330"/>
          </a:xfrm>
          <a:prstGeom prst="rect">
            <a:avLst/>
          </a:prstGeom>
        </p:spPr>
        <p:txBody>
          <a:bodyPr wrap="square" lIns="0" tIns="0" rIns="0" bIns="0">
            <a:spAutoFit/>
          </a:bodyPr>
          <a:lstStyle>
            <a:lvl1pPr marL="0" algn="l" rtl="0">
              <a:defRPr sz="1400">
                <a:solidFill>
                  <a:schemeClr val="accent3"/>
                </a:solidFill>
                <a:latin typeface="Arial" panose="020B0604020202020204" pitchFamily="34" charset="0"/>
                <a:ea typeface="+mn-ea"/>
                <a:cs typeface="Arial" panose="020B0604020202020204" pitchFamily="34" charset="0"/>
              </a:defRPr>
            </a:lvl1pPr>
            <a:lvl2pPr marL="277274">
              <a:defRPr sz="1400">
                <a:solidFill>
                  <a:schemeClr val="accent3"/>
                </a:solidFill>
                <a:latin typeface="Arial" panose="020B0604020202020204" pitchFamily="34" charset="0"/>
                <a:ea typeface="+mn-ea"/>
                <a:cs typeface="Arial" panose="020B0604020202020204" pitchFamily="34" charset="0"/>
              </a:defRPr>
            </a:lvl2pPr>
            <a:lvl3pPr marL="554548">
              <a:defRPr sz="1400">
                <a:solidFill>
                  <a:schemeClr val="accent3"/>
                </a:solidFill>
                <a:latin typeface="Arial" panose="020B0604020202020204" pitchFamily="34" charset="0"/>
                <a:ea typeface="+mn-ea"/>
                <a:cs typeface="Arial" panose="020B0604020202020204" pitchFamily="34" charset="0"/>
              </a:defRPr>
            </a:lvl3pPr>
            <a:lvl4pPr marL="831821">
              <a:defRPr sz="1400">
                <a:solidFill>
                  <a:schemeClr val="accent3"/>
                </a:solidFill>
                <a:latin typeface="Arial" panose="020B0604020202020204" pitchFamily="34" charset="0"/>
                <a:ea typeface="+mn-ea"/>
                <a:cs typeface="Arial" panose="020B0604020202020204" pitchFamily="34" charset="0"/>
              </a:defRPr>
            </a:lvl4pPr>
            <a:lvl5pPr marL="1109096">
              <a:defRPr sz="1400">
                <a:solidFill>
                  <a:schemeClr val="accent3"/>
                </a:solidFill>
                <a:latin typeface="Arial" panose="020B0604020202020204" pitchFamily="34" charset="0"/>
                <a:ea typeface="+mn-ea"/>
                <a:cs typeface="Arial" panose="020B0604020202020204" pitchFamily="34" charset="0"/>
              </a:defRPr>
            </a:lvl5pPr>
            <a:lvl6pPr marL="1386369">
              <a:defRPr>
                <a:latin typeface="+mn-lt"/>
                <a:ea typeface="+mn-ea"/>
                <a:cs typeface="+mn-cs"/>
              </a:defRPr>
            </a:lvl6pPr>
            <a:lvl7pPr marL="1663643">
              <a:defRPr>
                <a:latin typeface="+mn-lt"/>
                <a:ea typeface="+mn-ea"/>
                <a:cs typeface="+mn-cs"/>
              </a:defRPr>
            </a:lvl7pPr>
            <a:lvl8pPr marL="1940917">
              <a:defRPr>
                <a:latin typeface="+mn-lt"/>
                <a:ea typeface="+mn-ea"/>
                <a:cs typeface="+mn-cs"/>
              </a:defRPr>
            </a:lvl8pPr>
            <a:lvl9pPr marL="2218191">
              <a:defRPr>
                <a:latin typeface="+mn-lt"/>
                <a:ea typeface="+mn-ea"/>
                <a:cs typeface="+mn-cs"/>
              </a:defRPr>
            </a:lvl9pPr>
          </a:lstStyle>
          <a:p>
            <a:pPr marL="563024" lvl="1" indent="-285750">
              <a:buFont typeface="Courier New" panose="02070309020205020404" pitchFamily="49" charset="0"/>
              <a:buChar char="o"/>
            </a:pPr>
            <a:r>
              <a:rPr lang="en-US" sz="2000" kern="0" dirty="0"/>
              <a:t>Monitoring is done during and after the policy implementation</a:t>
            </a:r>
          </a:p>
          <a:p>
            <a:pPr marL="563024" lvl="1" indent="-285750">
              <a:buFont typeface="Courier New" panose="02070309020205020404" pitchFamily="49" charset="0"/>
              <a:buChar char="o"/>
            </a:pPr>
            <a:r>
              <a:rPr lang="en-US" sz="2000" kern="0" dirty="0"/>
              <a:t>Need indicators to monitor inputs, outputs and outcomes of policies</a:t>
            </a:r>
          </a:p>
          <a:p>
            <a:pPr lvl="2"/>
            <a:r>
              <a:rPr lang="en-US" sz="2000" kern="0" dirty="0"/>
              <a:t> </a:t>
            </a:r>
          </a:p>
        </p:txBody>
      </p:sp>
      <p:sp>
        <p:nvSpPr>
          <p:cNvPr id="6" name="Text Placeholder 2">
            <a:extLst>
              <a:ext uri="{FF2B5EF4-FFF2-40B4-BE49-F238E27FC236}">
                <a16:creationId xmlns:a16="http://schemas.microsoft.com/office/drawing/2014/main" id="{E0C6E9C8-55B5-429F-8B92-EE2D7D0A4A39}"/>
              </a:ext>
            </a:extLst>
          </p:cNvPr>
          <p:cNvSpPr txBox="1">
            <a:spLocks/>
          </p:cNvSpPr>
          <p:nvPr/>
        </p:nvSpPr>
        <p:spPr>
          <a:xfrm>
            <a:off x="640862" y="2368650"/>
            <a:ext cx="10972800" cy="3385542"/>
          </a:xfrm>
          <a:prstGeom prst="rect">
            <a:avLst/>
          </a:prstGeom>
        </p:spPr>
        <p:txBody>
          <a:bodyPr wrap="square" lIns="0" tIns="0" rIns="0" bIns="0">
            <a:spAutoFit/>
          </a:bodyPr>
          <a:lstStyle>
            <a:lvl1pPr marL="0" algn="l" rtl="0">
              <a:defRPr sz="1400">
                <a:solidFill>
                  <a:schemeClr val="accent3"/>
                </a:solidFill>
                <a:latin typeface="Arial" panose="020B0604020202020204" pitchFamily="34" charset="0"/>
                <a:ea typeface="+mn-ea"/>
                <a:cs typeface="Arial" panose="020B0604020202020204" pitchFamily="34" charset="0"/>
              </a:defRPr>
            </a:lvl1pPr>
            <a:lvl2pPr marL="277274">
              <a:defRPr sz="1400">
                <a:solidFill>
                  <a:schemeClr val="accent3"/>
                </a:solidFill>
                <a:latin typeface="Arial" panose="020B0604020202020204" pitchFamily="34" charset="0"/>
                <a:ea typeface="+mn-ea"/>
                <a:cs typeface="Arial" panose="020B0604020202020204" pitchFamily="34" charset="0"/>
              </a:defRPr>
            </a:lvl2pPr>
            <a:lvl3pPr marL="554548">
              <a:defRPr sz="1400">
                <a:solidFill>
                  <a:schemeClr val="accent3"/>
                </a:solidFill>
                <a:latin typeface="Arial" panose="020B0604020202020204" pitchFamily="34" charset="0"/>
                <a:ea typeface="+mn-ea"/>
                <a:cs typeface="Arial" panose="020B0604020202020204" pitchFamily="34" charset="0"/>
              </a:defRPr>
            </a:lvl3pPr>
            <a:lvl4pPr marL="831821">
              <a:defRPr sz="1400">
                <a:solidFill>
                  <a:schemeClr val="accent3"/>
                </a:solidFill>
                <a:latin typeface="Arial" panose="020B0604020202020204" pitchFamily="34" charset="0"/>
                <a:ea typeface="+mn-ea"/>
                <a:cs typeface="Arial" panose="020B0604020202020204" pitchFamily="34" charset="0"/>
              </a:defRPr>
            </a:lvl4pPr>
            <a:lvl5pPr marL="1109096">
              <a:defRPr sz="1400">
                <a:solidFill>
                  <a:schemeClr val="accent3"/>
                </a:solidFill>
                <a:latin typeface="Arial" panose="020B0604020202020204" pitchFamily="34" charset="0"/>
                <a:ea typeface="+mn-ea"/>
                <a:cs typeface="Arial" panose="020B0604020202020204" pitchFamily="34" charset="0"/>
              </a:defRPr>
            </a:lvl5pPr>
            <a:lvl6pPr marL="1386369">
              <a:defRPr>
                <a:latin typeface="+mn-lt"/>
                <a:ea typeface="+mn-ea"/>
                <a:cs typeface="+mn-cs"/>
              </a:defRPr>
            </a:lvl6pPr>
            <a:lvl7pPr marL="1663643">
              <a:defRPr>
                <a:latin typeface="+mn-lt"/>
                <a:ea typeface="+mn-ea"/>
                <a:cs typeface="+mn-cs"/>
              </a:defRPr>
            </a:lvl7pPr>
            <a:lvl8pPr marL="1940917">
              <a:defRPr>
                <a:latin typeface="+mn-lt"/>
                <a:ea typeface="+mn-ea"/>
                <a:cs typeface="+mn-cs"/>
              </a:defRPr>
            </a:lvl8pPr>
            <a:lvl9pPr marL="2218191">
              <a:defRPr>
                <a:latin typeface="+mn-lt"/>
                <a:ea typeface="+mn-ea"/>
                <a:cs typeface="+mn-cs"/>
              </a:defRPr>
            </a:lvl9pPr>
          </a:lstStyle>
          <a:p>
            <a:pPr lvl="1"/>
            <a:r>
              <a:rPr lang="en-US" sz="2000" kern="0" dirty="0">
                <a:solidFill>
                  <a:schemeClr val="tx1"/>
                </a:solidFill>
              </a:rPr>
              <a:t>3.1 Using EPIC to develop indicator set for policy monitoring </a:t>
            </a:r>
          </a:p>
          <a:p>
            <a:pPr marL="563024" lvl="1" indent="-285750">
              <a:buFont typeface="Courier New" panose="02070309020205020404" pitchFamily="49" charset="0"/>
              <a:buChar char="o"/>
            </a:pPr>
            <a:r>
              <a:rPr lang="en-US" sz="2000" kern="0" dirty="0"/>
              <a:t>EPIC is a data-policy integration tool; facilitates dialogue between data producers and policymakers </a:t>
            </a:r>
          </a:p>
          <a:p>
            <a:pPr marL="563024" lvl="1" indent="-285750">
              <a:buFont typeface="Courier New" panose="02070309020205020404" pitchFamily="49" charset="0"/>
              <a:buChar char="o"/>
            </a:pPr>
            <a:r>
              <a:rPr lang="en-US" sz="2000" kern="0" dirty="0"/>
              <a:t>Identifies indicators and disaggregated variables through content analysis of policy documents </a:t>
            </a:r>
          </a:p>
          <a:p>
            <a:pPr marL="563024" lvl="1" indent="-285750">
              <a:buFont typeface="Courier New" panose="02070309020205020404" pitchFamily="49" charset="0"/>
              <a:buChar char="o"/>
            </a:pPr>
            <a:r>
              <a:rPr lang="en-US" sz="2000" kern="0" dirty="0"/>
              <a:t>Overarching steps of this analysis: </a:t>
            </a:r>
          </a:p>
          <a:p>
            <a:pPr marL="897448" lvl="2" indent="-342900">
              <a:buAutoNum type="arabicPeriod"/>
            </a:pPr>
            <a:r>
              <a:rPr lang="en-US" sz="2000" kern="0" dirty="0">
                <a:solidFill>
                  <a:schemeClr val="tx1"/>
                </a:solidFill>
              </a:rPr>
              <a:t>Identify potential members to form a team for analysis</a:t>
            </a:r>
            <a:r>
              <a:rPr lang="en-US" sz="2000" kern="0" dirty="0"/>
              <a:t>: range of data users and producers  </a:t>
            </a:r>
          </a:p>
          <a:p>
            <a:pPr marL="897448" lvl="2" indent="-342900">
              <a:buAutoNum type="arabicPeriod"/>
            </a:pPr>
            <a:r>
              <a:rPr lang="en-US" sz="2000" kern="0" dirty="0">
                <a:solidFill>
                  <a:schemeClr val="tx1"/>
                </a:solidFill>
              </a:rPr>
              <a:t>Identify policy document for analysis:</a:t>
            </a:r>
            <a:r>
              <a:rPr lang="en-US" sz="2000" kern="0" dirty="0"/>
              <a:t> National development strategy; national gender equality strategy, etc.</a:t>
            </a:r>
          </a:p>
          <a:p>
            <a:pPr marL="897448" lvl="2" indent="-342900">
              <a:buAutoNum type="arabicPeriod"/>
            </a:pPr>
            <a:r>
              <a:rPr lang="en-US" sz="2000" kern="0" dirty="0">
                <a:solidFill>
                  <a:schemeClr val="tx1"/>
                </a:solidFill>
              </a:rPr>
              <a:t>Map with existing indicators at national/regional/global levels</a:t>
            </a:r>
            <a:r>
              <a:rPr lang="en-US" sz="2000" kern="0" dirty="0"/>
              <a:t>: Key issues in the document will be matched with indicators and target groups with disaggregation variables </a:t>
            </a:r>
          </a:p>
        </p:txBody>
      </p:sp>
    </p:spTree>
    <p:extLst>
      <p:ext uri="{BB962C8B-B14F-4D97-AF65-F5344CB8AC3E}">
        <p14:creationId xmlns:p14="http://schemas.microsoft.com/office/powerpoint/2010/main" val="3540940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6EF7D0-D255-4469-89DF-B33F664470D9}"/>
              </a:ext>
            </a:extLst>
          </p:cNvPr>
          <p:cNvSpPr>
            <a:spLocks noGrp="1"/>
          </p:cNvSpPr>
          <p:nvPr>
            <p:ph type="body" sz="quarter" idx="11"/>
          </p:nvPr>
        </p:nvSpPr>
        <p:spPr>
          <a:xfrm>
            <a:off x="1740775" y="2743732"/>
            <a:ext cx="4621926" cy="1385379"/>
          </a:xfrm>
        </p:spPr>
        <p:txBody>
          <a:bodyPr/>
          <a:lstStyle/>
          <a:p>
            <a:r>
              <a:rPr lang="en-US" dirty="0"/>
              <a:t>Overcoming barriers to evidence-based decision- making </a:t>
            </a:r>
          </a:p>
        </p:txBody>
      </p:sp>
      <p:sp>
        <p:nvSpPr>
          <p:cNvPr id="3" name="Text Placeholder 2">
            <a:extLst>
              <a:ext uri="{FF2B5EF4-FFF2-40B4-BE49-F238E27FC236}">
                <a16:creationId xmlns:a16="http://schemas.microsoft.com/office/drawing/2014/main" id="{92A40CEC-ECC2-47BA-884E-2E331399E716}"/>
              </a:ext>
            </a:extLst>
          </p:cNvPr>
          <p:cNvSpPr>
            <a:spLocks noGrp="1"/>
          </p:cNvSpPr>
          <p:nvPr>
            <p:ph type="body" sz="quarter" idx="15"/>
          </p:nvPr>
        </p:nvSpPr>
        <p:spPr>
          <a:xfrm>
            <a:off x="12387" y="3090446"/>
            <a:ext cx="1168714" cy="677109"/>
          </a:xfrm>
        </p:spPr>
        <p:txBody>
          <a:bodyPr/>
          <a:lstStyle/>
          <a:p>
            <a:r>
              <a:rPr lang="en-US" dirty="0"/>
              <a:t>4</a:t>
            </a:r>
          </a:p>
        </p:txBody>
      </p:sp>
    </p:spTree>
    <p:extLst>
      <p:ext uri="{BB962C8B-B14F-4D97-AF65-F5344CB8AC3E}">
        <p14:creationId xmlns:p14="http://schemas.microsoft.com/office/powerpoint/2010/main" val="3744184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B93D19-372F-49A7-BE45-3A97C9F7E189}"/>
              </a:ext>
            </a:extLst>
          </p:cNvPr>
          <p:cNvSpPr>
            <a:spLocks noGrp="1"/>
          </p:cNvSpPr>
          <p:nvPr>
            <p:ph type="body" sz="quarter" idx="10"/>
          </p:nvPr>
        </p:nvSpPr>
        <p:spPr>
          <a:xfrm>
            <a:off x="793289" y="564120"/>
            <a:ext cx="10616976" cy="597343"/>
          </a:xfrm>
        </p:spPr>
        <p:txBody>
          <a:bodyPr/>
          <a:lstStyle/>
          <a:p>
            <a:r>
              <a:rPr lang="en-US" dirty="0"/>
              <a:t>Overcoming barriers to evidence-based decision-making </a:t>
            </a:r>
          </a:p>
          <a:p>
            <a:endParaRPr lang="en-US" dirty="0"/>
          </a:p>
        </p:txBody>
      </p:sp>
      <p:sp>
        <p:nvSpPr>
          <p:cNvPr id="3" name="Text Placeholder 2">
            <a:extLst>
              <a:ext uri="{FF2B5EF4-FFF2-40B4-BE49-F238E27FC236}">
                <a16:creationId xmlns:a16="http://schemas.microsoft.com/office/drawing/2014/main" id="{2304BFDE-CEA7-4F9D-94E0-51AA668AB1A1}"/>
              </a:ext>
            </a:extLst>
          </p:cNvPr>
          <p:cNvSpPr>
            <a:spLocks noGrp="1"/>
          </p:cNvSpPr>
          <p:nvPr>
            <p:ph type="body" sz="quarter" idx="11"/>
          </p:nvPr>
        </p:nvSpPr>
        <p:spPr>
          <a:xfrm>
            <a:off x="787512" y="1161463"/>
            <a:ext cx="10616976" cy="5232202"/>
          </a:xfrm>
        </p:spPr>
        <p:txBody>
          <a:bodyPr/>
          <a:lstStyle/>
          <a:p>
            <a:pPr marL="342900" indent="-342900">
              <a:buFont typeface="Arial" panose="020B0604020202020204" pitchFamily="34" charset="0"/>
              <a:buChar char="-"/>
            </a:pPr>
            <a:r>
              <a:rPr lang="en-US" sz="2000" dirty="0">
                <a:solidFill>
                  <a:schemeClr val="tx1"/>
                </a:solidFill>
              </a:rPr>
              <a:t>Understand and appreciate data better:</a:t>
            </a:r>
          </a:p>
          <a:p>
            <a:pPr marL="620174" lvl="1" indent="-342900">
              <a:buFont typeface="Courier New" panose="02070309020205020404" pitchFamily="49" charset="0"/>
              <a:buChar char="o"/>
            </a:pPr>
            <a:r>
              <a:rPr lang="en-US" sz="2000" dirty="0"/>
              <a:t>Statistical literacy trainings for policymakers </a:t>
            </a:r>
          </a:p>
          <a:p>
            <a:pPr marL="620174" lvl="1" indent="-342900">
              <a:buFont typeface="Courier New" panose="02070309020205020404" pitchFamily="49" charset="0"/>
              <a:buChar char="o"/>
            </a:pPr>
            <a:r>
              <a:rPr lang="en-US" sz="2000" dirty="0"/>
              <a:t>Policymakers to consistently check the quality of gender data sources </a:t>
            </a:r>
          </a:p>
          <a:p>
            <a:pPr marL="620174" lvl="1" indent="-342900">
              <a:buFont typeface="Courier New" panose="02070309020205020404" pitchFamily="49" charset="0"/>
              <a:buChar char="o"/>
            </a:pPr>
            <a:r>
              <a:rPr lang="en-US" sz="2000" dirty="0"/>
              <a:t>User-producer dialogues to align needs with supply</a:t>
            </a:r>
          </a:p>
          <a:p>
            <a:pPr lvl="1"/>
            <a:endParaRPr lang="en-US" sz="2000" dirty="0"/>
          </a:p>
          <a:p>
            <a:pPr marL="342900" indent="-342900">
              <a:buFont typeface="Arial" panose="020B0604020202020204" pitchFamily="34" charset="0"/>
              <a:buChar char="-"/>
            </a:pPr>
            <a:r>
              <a:rPr lang="en-US" sz="2000" dirty="0">
                <a:solidFill>
                  <a:schemeClr val="tx1"/>
                </a:solidFill>
              </a:rPr>
              <a:t>Build institutional bridges to strengthen policy-data integration:</a:t>
            </a:r>
          </a:p>
          <a:p>
            <a:pPr marL="620174" lvl="1" indent="-342900">
              <a:buFont typeface="Courier New" panose="02070309020205020404" pitchFamily="49" charset="0"/>
              <a:buChar char="o"/>
            </a:pPr>
            <a:r>
              <a:rPr lang="en-US" sz="2000" dirty="0"/>
              <a:t>Discussion forums, joint trainings and coordination groups </a:t>
            </a:r>
          </a:p>
          <a:p>
            <a:pPr marL="620174" lvl="1" indent="-342900">
              <a:buFont typeface="Courier New" panose="02070309020205020404" pitchFamily="49" charset="0"/>
              <a:buChar char="o"/>
            </a:pPr>
            <a:r>
              <a:rPr lang="en-US" sz="2000" dirty="0"/>
              <a:t>Data producers as collaborators (rather than ad-hoc suppliers)</a:t>
            </a:r>
          </a:p>
          <a:p>
            <a:pPr lvl="1"/>
            <a:endParaRPr lang="en-US" sz="2000" dirty="0"/>
          </a:p>
          <a:p>
            <a:pPr marL="342900" indent="-342900">
              <a:buFont typeface="Arial" panose="020B0604020202020204" pitchFamily="34" charset="0"/>
              <a:buChar char="-"/>
            </a:pPr>
            <a:r>
              <a:rPr lang="en-US" sz="2000" dirty="0">
                <a:solidFill>
                  <a:schemeClr val="tx1"/>
                </a:solidFill>
              </a:rPr>
              <a:t>Better communicate data: </a:t>
            </a:r>
          </a:p>
          <a:p>
            <a:pPr marL="620174" lvl="1" indent="-342900">
              <a:buFont typeface="Courier New" panose="02070309020205020404" pitchFamily="49" charset="0"/>
              <a:buChar char="o"/>
            </a:pPr>
            <a:r>
              <a:rPr lang="en-US" sz="2000" dirty="0"/>
              <a:t>Targeted and user-friendly messages facilitate data use for decision-making</a:t>
            </a:r>
          </a:p>
          <a:p>
            <a:pPr lvl="1"/>
            <a:endParaRPr lang="en-US" sz="2000" dirty="0"/>
          </a:p>
          <a:p>
            <a:pPr marL="342900" indent="-342900">
              <a:buFont typeface="Arial" panose="020B0604020202020204" pitchFamily="34" charset="0"/>
              <a:buChar char="-"/>
            </a:pPr>
            <a:r>
              <a:rPr lang="en-US" sz="2000" dirty="0">
                <a:solidFill>
                  <a:schemeClr val="tx1"/>
                </a:solidFill>
              </a:rPr>
              <a:t>Incentivize evidence-based policymaking: </a:t>
            </a:r>
          </a:p>
          <a:p>
            <a:pPr marL="620174" lvl="1" indent="-342900">
              <a:buFont typeface="Courier New" panose="02070309020205020404" pitchFamily="49" charset="0"/>
              <a:buChar char="o"/>
            </a:pPr>
            <a:r>
              <a:rPr lang="en-US" sz="2000" dirty="0"/>
              <a:t>E.g. Giving the control of budget to front-line ministries at the local level has incentivized these bodies in the UK to use sound evidence for resource allocation and services</a:t>
            </a:r>
          </a:p>
          <a:p>
            <a:pPr lvl="1"/>
            <a:endParaRPr lang="en-US" sz="2000" dirty="0"/>
          </a:p>
          <a:p>
            <a:pPr lvl="1"/>
            <a:endParaRPr lang="en-US" sz="2000" dirty="0"/>
          </a:p>
        </p:txBody>
      </p:sp>
    </p:spTree>
    <p:extLst>
      <p:ext uri="{BB962C8B-B14F-4D97-AF65-F5344CB8AC3E}">
        <p14:creationId xmlns:p14="http://schemas.microsoft.com/office/powerpoint/2010/main" val="3737527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6EF7D0-D255-4469-89DF-B33F664470D9}"/>
              </a:ext>
            </a:extLst>
          </p:cNvPr>
          <p:cNvSpPr>
            <a:spLocks noGrp="1"/>
          </p:cNvSpPr>
          <p:nvPr>
            <p:ph type="body" sz="quarter" idx="11"/>
          </p:nvPr>
        </p:nvSpPr>
        <p:spPr>
          <a:xfrm>
            <a:off x="1740775" y="3205525"/>
            <a:ext cx="4621926" cy="461793"/>
          </a:xfrm>
        </p:spPr>
        <p:txBody>
          <a:bodyPr/>
          <a:lstStyle/>
          <a:p>
            <a:r>
              <a:rPr lang="en-US" dirty="0"/>
              <a:t>Key takeaways </a:t>
            </a:r>
          </a:p>
        </p:txBody>
      </p:sp>
      <p:sp>
        <p:nvSpPr>
          <p:cNvPr id="3" name="Text Placeholder 2">
            <a:extLst>
              <a:ext uri="{FF2B5EF4-FFF2-40B4-BE49-F238E27FC236}">
                <a16:creationId xmlns:a16="http://schemas.microsoft.com/office/drawing/2014/main" id="{92A40CEC-ECC2-47BA-884E-2E331399E716}"/>
              </a:ext>
            </a:extLst>
          </p:cNvPr>
          <p:cNvSpPr>
            <a:spLocks noGrp="1"/>
          </p:cNvSpPr>
          <p:nvPr>
            <p:ph type="body" sz="quarter" idx="15"/>
          </p:nvPr>
        </p:nvSpPr>
        <p:spPr>
          <a:xfrm>
            <a:off x="12387" y="3090446"/>
            <a:ext cx="1168714" cy="677109"/>
          </a:xfrm>
        </p:spPr>
        <p:txBody>
          <a:bodyPr/>
          <a:lstStyle/>
          <a:p>
            <a:r>
              <a:rPr lang="en-US" dirty="0"/>
              <a:t>5</a:t>
            </a:r>
          </a:p>
        </p:txBody>
      </p:sp>
    </p:spTree>
    <p:extLst>
      <p:ext uri="{BB962C8B-B14F-4D97-AF65-F5344CB8AC3E}">
        <p14:creationId xmlns:p14="http://schemas.microsoft.com/office/powerpoint/2010/main" val="836102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ABBB65-AA48-4B69-8392-95BE7C35ACA7}"/>
              </a:ext>
            </a:extLst>
          </p:cNvPr>
          <p:cNvSpPr>
            <a:spLocks noGrp="1"/>
          </p:cNvSpPr>
          <p:nvPr>
            <p:ph type="body" sz="quarter" idx="10"/>
          </p:nvPr>
        </p:nvSpPr>
        <p:spPr/>
        <p:txBody>
          <a:bodyPr/>
          <a:lstStyle/>
          <a:p>
            <a:r>
              <a:rPr lang="en-US" dirty="0"/>
              <a:t>Key takeaways</a:t>
            </a:r>
          </a:p>
        </p:txBody>
      </p:sp>
      <p:sp>
        <p:nvSpPr>
          <p:cNvPr id="3" name="Text Placeholder 2">
            <a:extLst>
              <a:ext uri="{FF2B5EF4-FFF2-40B4-BE49-F238E27FC236}">
                <a16:creationId xmlns:a16="http://schemas.microsoft.com/office/drawing/2014/main" id="{F0508CA0-D83B-4C65-ABFB-84F69292AF01}"/>
              </a:ext>
            </a:extLst>
          </p:cNvPr>
          <p:cNvSpPr>
            <a:spLocks noGrp="1"/>
          </p:cNvSpPr>
          <p:nvPr>
            <p:ph type="body" sz="quarter" idx="11"/>
          </p:nvPr>
        </p:nvSpPr>
        <p:spPr>
          <a:xfrm>
            <a:off x="624202" y="1343286"/>
            <a:ext cx="10943595" cy="4616648"/>
          </a:xfrm>
        </p:spPr>
        <p:txBody>
          <a:bodyPr/>
          <a:lstStyle/>
          <a:p>
            <a:pPr marL="285750" indent="-285750" algn="just">
              <a:buFontTx/>
              <a:buChar char="-"/>
            </a:pPr>
            <a:r>
              <a:rPr lang="en-US" sz="2000" i="1" dirty="0">
                <a:solidFill>
                  <a:schemeClr val="tx1"/>
                </a:solidFill>
                <a:latin typeface="Calibri" panose="020F0502020204030204" pitchFamily="34" charset="0"/>
                <a:ea typeface="Calibri" panose="020F0502020204030204" pitchFamily="34" charset="0"/>
                <a:cs typeface="Times New Roman" panose="02020603050405020304" pitchFamily="18" charset="0"/>
              </a:rPr>
              <a:t>Gender data needs to be integrated at all stages of policymaking.</a:t>
            </a:r>
          </a:p>
          <a:p>
            <a:pPr marL="285750" indent="-285750" algn="just">
              <a:buFontTx/>
              <a:buChar char="-"/>
            </a:pPr>
            <a:r>
              <a:rPr lang="en-US" sz="2000" i="1" dirty="0">
                <a:solidFill>
                  <a:schemeClr val="tx1"/>
                </a:solidFill>
                <a:latin typeface="Calibri" panose="020F0502020204030204" pitchFamily="34" charset="0"/>
                <a:ea typeface="Calibri" panose="020F0502020204030204" pitchFamily="34" charset="0"/>
                <a:cs typeface="Times New Roman" panose="02020603050405020304" pitchFamily="18" charset="0"/>
              </a:rPr>
              <a:t>Gender statistics can be used to decide on priority thematic areas and populations of interest within countries.</a:t>
            </a:r>
          </a:p>
          <a:p>
            <a:pPr marL="285750" indent="-285750" algn="just">
              <a:buFontTx/>
              <a:buChar char="-"/>
            </a:pPr>
            <a:r>
              <a:rPr lang="en-US" sz="2000" i="1" dirty="0">
                <a:solidFill>
                  <a:schemeClr val="tx1"/>
                </a:solidFill>
                <a:latin typeface="Calibri" panose="020F0502020204030204" pitchFamily="34" charset="0"/>
                <a:ea typeface="Calibri" panose="020F0502020204030204" pitchFamily="34" charset="0"/>
                <a:cs typeface="Times New Roman" panose="02020603050405020304" pitchFamily="18" charset="0"/>
              </a:rPr>
              <a:t>The extent to which gender data is used for policymaking depends on the availability, reliability accessibility and user-friendliness of the data.</a:t>
            </a:r>
          </a:p>
          <a:p>
            <a:pPr marL="285750" indent="-285750" algn="just">
              <a:buFontTx/>
              <a:buChar char="-"/>
            </a:pPr>
            <a:r>
              <a:rPr lang="en-US" sz="2000" i="1" dirty="0">
                <a:solidFill>
                  <a:schemeClr val="tx1"/>
                </a:solidFill>
                <a:latin typeface="Calibri" panose="020F0502020204030204" pitchFamily="34" charset="0"/>
                <a:ea typeface="Calibri" panose="020F0502020204030204" pitchFamily="34" charset="0"/>
                <a:cs typeface="Times New Roman" panose="02020603050405020304" pitchFamily="18" charset="0"/>
              </a:rPr>
              <a:t>A good gender-focused policy brief must highlight the trends and gender issues, summarize the main goal or goals to be achieved, argue for the importance of the issue and highlight why gender should be mainstreamed in the policymaking process.</a:t>
            </a:r>
            <a:endPar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Tx/>
              <a:buChar char="-"/>
            </a:pPr>
            <a:r>
              <a:rPr lang="en-US" sz="2000" i="1" dirty="0">
                <a:solidFill>
                  <a:schemeClr val="tx1"/>
                </a:solidFill>
                <a:latin typeface="Calibri" panose="020F0502020204030204" pitchFamily="34" charset="0"/>
                <a:ea typeface="Calibri" panose="020F0502020204030204" pitchFamily="34" charset="0"/>
                <a:cs typeface="Times New Roman" panose="02020603050405020304" pitchFamily="18" charset="0"/>
              </a:rPr>
              <a:t>The EPIC tool can be used to develop a gender-specific set of indicators for policy monitoring. </a:t>
            </a:r>
            <a:endPar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Tx/>
              <a:buChar char="-"/>
            </a:pPr>
            <a:r>
              <a:rPr lang="en-US" sz="2000" i="1" dirty="0">
                <a:solidFill>
                  <a:schemeClr val="tx1"/>
                </a:solidFill>
                <a:latin typeface="Calibri" panose="020F0502020204030204" pitchFamily="34" charset="0"/>
                <a:ea typeface="Calibri" panose="020F0502020204030204" pitchFamily="34" charset="0"/>
                <a:cs typeface="Times New Roman" panose="02020603050405020304" pitchFamily="18" charset="0"/>
              </a:rPr>
              <a:t>Policymakers need to understand the value of evidence and become more engaged in interpreting and using evidence.</a:t>
            </a:r>
            <a:endPar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FontTx/>
              <a:buChar char="-"/>
            </a:pPr>
            <a:r>
              <a:rPr lang="en-US" sz="2000" i="1" dirty="0">
                <a:solidFill>
                  <a:schemeClr val="tx1"/>
                </a:solidFill>
                <a:latin typeface="Calibri" panose="020F0502020204030204" pitchFamily="34" charset="0"/>
                <a:ea typeface="Calibri" panose="020F0502020204030204" pitchFamily="34" charset="0"/>
                <a:cs typeface="Times New Roman" panose="02020603050405020304" pitchFamily="18" charset="0"/>
              </a:rPr>
              <a:t>Gender data needs to be better communicated and tailored for policymakers and other stakeholders to ensure its widespread use  for policymaking. </a:t>
            </a:r>
          </a:p>
          <a:p>
            <a:pPr marL="342900" indent="-342900" algn="just">
              <a:buFontTx/>
              <a:buChar char="-"/>
            </a:pPr>
            <a:r>
              <a:rPr lang="en-US" sz="2000" i="1" dirty="0">
                <a:solidFill>
                  <a:schemeClr val="tx1"/>
                </a:solidFill>
                <a:latin typeface="Calibri" panose="020F0502020204030204" pitchFamily="34" charset="0"/>
                <a:cs typeface="Times New Roman" panose="02020603050405020304" pitchFamily="18" charset="0"/>
              </a:rPr>
              <a:t>Incentives must be put in place to encourage de use of gender data for policymaking.</a:t>
            </a:r>
          </a:p>
          <a:p>
            <a:pPr marL="342900" indent="-342900" algn="just">
              <a:buFontTx/>
              <a:buChar char="-"/>
            </a:pPr>
            <a:endPar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86081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415113-58D8-46A9-848D-6AC0753EDE4B}"/>
              </a:ext>
            </a:extLst>
          </p:cNvPr>
          <p:cNvSpPr>
            <a:spLocks noGrp="1"/>
          </p:cNvSpPr>
          <p:nvPr>
            <p:ph type="body" sz="quarter" idx="10"/>
          </p:nvPr>
        </p:nvSpPr>
        <p:spPr/>
        <p:txBody>
          <a:bodyPr/>
          <a:lstStyle/>
          <a:p>
            <a:r>
              <a:rPr lang="en-US" dirty="0"/>
              <a:t>THANK YOU</a:t>
            </a:r>
          </a:p>
        </p:txBody>
      </p:sp>
    </p:spTree>
    <p:extLst>
      <p:ext uri="{BB962C8B-B14F-4D97-AF65-F5344CB8AC3E}">
        <p14:creationId xmlns:p14="http://schemas.microsoft.com/office/powerpoint/2010/main" val="3914949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6EF7D0-D255-4469-89DF-B33F664470D9}"/>
              </a:ext>
            </a:extLst>
          </p:cNvPr>
          <p:cNvSpPr>
            <a:spLocks noGrp="1"/>
          </p:cNvSpPr>
          <p:nvPr>
            <p:ph type="body" sz="quarter" idx="11"/>
          </p:nvPr>
        </p:nvSpPr>
        <p:spPr>
          <a:xfrm>
            <a:off x="1740775" y="2743732"/>
            <a:ext cx="4621926" cy="1385379"/>
          </a:xfrm>
        </p:spPr>
        <p:txBody>
          <a:bodyPr/>
          <a:lstStyle/>
          <a:p>
            <a:r>
              <a:rPr lang="en-US" dirty="0"/>
              <a:t>Mainstreaming the use of gender data throughout the policymaking process</a:t>
            </a:r>
          </a:p>
        </p:txBody>
      </p:sp>
      <p:sp>
        <p:nvSpPr>
          <p:cNvPr id="3" name="Text Placeholder 2">
            <a:extLst>
              <a:ext uri="{FF2B5EF4-FFF2-40B4-BE49-F238E27FC236}">
                <a16:creationId xmlns:a16="http://schemas.microsoft.com/office/drawing/2014/main" id="{92A40CEC-ECC2-47BA-884E-2E331399E716}"/>
              </a:ext>
            </a:extLst>
          </p:cNvPr>
          <p:cNvSpPr>
            <a:spLocks noGrp="1"/>
          </p:cNvSpPr>
          <p:nvPr>
            <p:ph type="body" sz="quarter" idx="15"/>
          </p:nvPr>
        </p:nvSpPr>
        <p:spPr>
          <a:xfrm>
            <a:off x="12387" y="3090446"/>
            <a:ext cx="1168714" cy="677109"/>
          </a:xfrm>
        </p:spPr>
        <p:txBody>
          <a:bodyPr/>
          <a:lstStyle/>
          <a:p>
            <a:r>
              <a:rPr lang="en-US" dirty="0"/>
              <a:t>2</a:t>
            </a:r>
          </a:p>
        </p:txBody>
      </p:sp>
    </p:spTree>
    <p:extLst>
      <p:ext uri="{BB962C8B-B14F-4D97-AF65-F5344CB8AC3E}">
        <p14:creationId xmlns:p14="http://schemas.microsoft.com/office/powerpoint/2010/main" val="3174357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EE52C7-2D00-458E-9138-F3EBE1610AA5}"/>
              </a:ext>
            </a:extLst>
          </p:cNvPr>
          <p:cNvSpPr>
            <a:spLocks noGrp="1"/>
          </p:cNvSpPr>
          <p:nvPr>
            <p:ph type="body" sz="quarter" idx="10"/>
          </p:nvPr>
        </p:nvSpPr>
        <p:spPr/>
        <p:txBody>
          <a:bodyPr/>
          <a:lstStyle/>
          <a:p>
            <a:r>
              <a:rPr lang="en-US" dirty="0"/>
              <a:t>Mainstreaming the use of gender data throughout the policymaking process</a:t>
            </a:r>
          </a:p>
        </p:txBody>
      </p:sp>
      <p:sp>
        <p:nvSpPr>
          <p:cNvPr id="3" name="Text Placeholder 2">
            <a:extLst>
              <a:ext uri="{FF2B5EF4-FFF2-40B4-BE49-F238E27FC236}">
                <a16:creationId xmlns:a16="http://schemas.microsoft.com/office/drawing/2014/main" id="{297615E1-B93C-47B2-8A8F-33F598FB2B4D}"/>
              </a:ext>
            </a:extLst>
          </p:cNvPr>
          <p:cNvSpPr>
            <a:spLocks noGrp="1"/>
          </p:cNvSpPr>
          <p:nvPr>
            <p:ph type="body" sz="quarter" idx="11"/>
          </p:nvPr>
        </p:nvSpPr>
        <p:spPr>
          <a:xfrm>
            <a:off x="793289" y="1307975"/>
            <a:ext cx="10616976" cy="4616648"/>
          </a:xfrm>
        </p:spPr>
        <p:txBody>
          <a:bodyPr/>
          <a:lstStyle/>
          <a:p>
            <a:r>
              <a:rPr lang="en-US" sz="2000" i="1" dirty="0">
                <a:solidFill>
                  <a:schemeClr val="tx1"/>
                </a:solidFill>
              </a:rPr>
              <a:t>“Policymaking is the practice of making tangible written rules that govern a group of people or society at large”</a:t>
            </a:r>
          </a:p>
          <a:p>
            <a:endParaRPr lang="en-US" sz="2000" i="1" dirty="0"/>
          </a:p>
          <a:p>
            <a:pPr marL="342900" indent="-342900">
              <a:buFontTx/>
              <a:buChar char="-"/>
            </a:pPr>
            <a:r>
              <a:rPr lang="en-US" sz="2000" dirty="0"/>
              <a:t>Evidence-based policymaking might occur by: </a:t>
            </a:r>
          </a:p>
          <a:p>
            <a:pPr marL="342900" indent="-342900">
              <a:buFontTx/>
              <a:buChar char="-"/>
            </a:pPr>
            <a:endParaRPr lang="en-US" sz="2000" dirty="0"/>
          </a:p>
          <a:p>
            <a:pPr marL="620174" lvl="1" indent="-342900">
              <a:buFont typeface="Courier New" panose="02070309020205020404" pitchFamily="49" charset="0"/>
              <a:buChar char="o"/>
            </a:pPr>
            <a:r>
              <a:rPr lang="en-US" sz="2000" dirty="0"/>
              <a:t>Identifying a policy issue and then gathering evidence to fully understand it</a:t>
            </a:r>
          </a:p>
          <a:p>
            <a:pPr marL="620174" lvl="1" indent="-342900">
              <a:buFont typeface="Courier New" panose="02070309020205020404" pitchFamily="49" charset="0"/>
              <a:buChar char="o"/>
            </a:pPr>
            <a:r>
              <a:rPr lang="en-US" sz="2000" dirty="0"/>
              <a:t>Findings from data analysis highlight an issue, and a policymaking process begins as a result</a:t>
            </a:r>
          </a:p>
          <a:p>
            <a:pPr marL="620174" lvl="1" indent="-342900">
              <a:buFont typeface="Courier New" panose="02070309020205020404" pitchFamily="49" charset="0"/>
              <a:buChar char="o"/>
            </a:pPr>
            <a:endParaRPr lang="en-US" sz="2000" dirty="0"/>
          </a:p>
          <a:p>
            <a:pPr marL="342900" indent="-342900" algn="just">
              <a:buFontTx/>
              <a:buChar char="-"/>
            </a:pPr>
            <a:r>
              <a:rPr lang="en-US" sz="2000" dirty="0"/>
              <a:t>Why use GENDER DATA in policymaking?</a:t>
            </a:r>
          </a:p>
          <a:p>
            <a:pPr marL="342900" indent="-342900" algn="just">
              <a:buFontTx/>
              <a:buChar char="-"/>
            </a:pPr>
            <a:endParaRPr lang="en-US" sz="2000" dirty="0"/>
          </a:p>
          <a:p>
            <a:pPr marL="620174" lvl="1" indent="-342900">
              <a:buFont typeface="Courier New" panose="02070309020205020404" pitchFamily="49" charset="0"/>
              <a:buChar char="o"/>
            </a:pPr>
            <a:r>
              <a:rPr lang="en-US" sz="2000" dirty="0"/>
              <a:t>Data-informed decisions promote policy effectiveness </a:t>
            </a:r>
          </a:p>
          <a:p>
            <a:pPr marL="620174" lvl="1" indent="-342900">
              <a:buFont typeface="Courier New" panose="02070309020205020404" pitchFamily="49" charset="0"/>
              <a:buChar char="o"/>
            </a:pPr>
            <a:r>
              <a:rPr lang="en-US" sz="2000" dirty="0"/>
              <a:t>Can promote targeted responses to issues </a:t>
            </a:r>
          </a:p>
          <a:p>
            <a:pPr marL="620174" lvl="1" indent="-342900">
              <a:buFont typeface="Courier New" panose="02070309020205020404" pitchFamily="49" charset="0"/>
              <a:buChar char="o"/>
            </a:pPr>
            <a:r>
              <a:rPr lang="en-US" sz="2000" dirty="0"/>
              <a:t>Good statistics lead to good policies </a:t>
            </a:r>
            <a:r>
              <a:rPr lang="en-US" sz="2000" dirty="0">
                <a:sym typeface="Wingdings" panose="05000000000000000000" pitchFamily="2" charset="2"/>
              </a:rPr>
              <a:t> better development</a:t>
            </a:r>
          </a:p>
          <a:p>
            <a:pPr marL="620174" lvl="1" indent="-342900">
              <a:buFont typeface="Courier New" panose="02070309020205020404" pitchFamily="49" charset="0"/>
              <a:buChar char="o"/>
            </a:pPr>
            <a:r>
              <a:rPr lang="en-US" sz="2000" dirty="0">
                <a:sym typeface="Wingdings" panose="05000000000000000000" pitchFamily="2" charset="2"/>
              </a:rPr>
              <a:t>To achieve the SDGs</a:t>
            </a:r>
          </a:p>
        </p:txBody>
      </p:sp>
    </p:spTree>
    <p:extLst>
      <p:ext uri="{BB962C8B-B14F-4D97-AF65-F5344CB8AC3E}">
        <p14:creationId xmlns:p14="http://schemas.microsoft.com/office/powerpoint/2010/main" val="4093286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9FF685-16DB-47B0-BD56-3F6E76271DF2}"/>
              </a:ext>
            </a:extLst>
          </p:cNvPr>
          <p:cNvSpPr>
            <a:spLocks noGrp="1"/>
          </p:cNvSpPr>
          <p:nvPr>
            <p:ph type="body" sz="quarter" idx="10"/>
          </p:nvPr>
        </p:nvSpPr>
        <p:spPr>
          <a:xfrm>
            <a:off x="793289" y="564120"/>
            <a:ext cx="10616976" cy="597343"/>
          </a:xfrm>
        </p:spPr>
        <p:txBody>
          <a:bodyPr/>
          <a:lstStyle/>
          <a:p>
            <a:r>
              <a:rPr lang="en-US" dirty="0"/>
              <a:t>Mainstreaming the use of gender data throughout the policymaking process</a:t>
            </a:r>
          </a:p>
          <a:p>
            <a:endParaRPr lang="en-US" dirty="0"/>
          </a:p>
        </p:txBody>
      </p:sp>
      <p:sp>
        <p:nvSpPr>
          <p:cNvPr id="3" name="Text Placeholder 2">
            <a:extLst>
              <a:ext uri="{FF2B5EF4-FFF2-40B4-BE49-F238E27FC236}">
                <a16:creationId xmlns:a16="http://schemas.microsoft.com/office/drawing/2014/main" id="{8DF51AC8-79F2-4AAB-99EA-E386FE55C2E5}"/>
              </a:ext>
            </a:extLst>
          </p:cNvPr>
          <p:cNvSpPr>
            <a:spLocks noGrp="1"/>
          </p:cNvSpPr>
          <p:nvPr>
            <p:ph type="body" sz="quarter" idx="11"/>
          </p:nvPr>
        </p:nvSpPr>
        <p:spPr>
          <a:xfrm>
            <a:off x="787512" y="1289802"/>
            <a:ext cx="10616976" cy="276999"/>
          </a:xfrm>
        </p:spPr>
        <p:txBody>
          <a:bodyPr/>
          <a:lstStyle/>
          <a:p>
            <a:r>
              <a:rPr lang="en-US" sz="1800" dirty="0"/>
              <a:t>A gender perspective needs to be integrated across all stages of policymaking </a:t>
            </a:r>
          </a:p>
        </p:txBody>
      </p:sp>
      <p:graphicFrame>
        <p:nvGraphicFramePr>
          <p:cNvPr id="5" name="Diagram 4">
            <a:extLst>
              <a:ext uri="{FF2B5EF4-FFF2-40B4-BE49-F238E27FC236}">
                <a16:creationId xmlns:a16="http://schemas.microsoft.com/office/drawing/2014/main" id="{5C26E181-094B-4424-99BF-7EFDC7D5DCB2}"/>
              </a:ext>
            </a:extLst>
          </p:cNvPr>
          <p:cNvGraphicFramePr/>
          <p:nvPr>
            <p:extLst>
              <p:ext uri="{D42A27DB-BD31-4B8C-83A1-F6EECF244321}">
                <p14:modId xmlns:p14="http://schemas.microsoft.com/office/powerpoint/2010/main" val="140819291"/>
              </p:ext>
            </p:extLst>
          </p:nvPr>
        </p:nvGraphicFramePr>
        <p:xfrm>
          <a:off x="3695583" y="2102677"/>
          <a:ext cx="5159660" cy="35756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8367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C0F103-4905-4816-B323-9F573F9A23DD}"/>
              </a:ext>
            </a:extLst>
          </p:cNvPr>
          <p:cNvSpPr>
            <a:spLocks noGrp="1"/>
          </p:cNvSpPr>
          <p:nvPr>
            <p:ph type="body" sz="quarter" idx="10"/>
          </p:nvPr>
        </p:nvSpPr>
        <p:spPr>
          <a:xfrm>
            <a:off x="793289" y="564120"/>
            <a:ext cx="10616976" cy="597343"/>
          </a:xfrm>
        </p:spPr>
        <p:txBody>
          <a:bodyPr/>
          <a:lstStyle/>
          <a:p>
            <a:r>
              <a:rPr lang="en-US" dirty="0"/>
              <a:t>Mainstreaming the use of gender data throughout the policymaking process</a:t>
            </a:r>
          </a:p>
          <a:p>
            <a:endParaRPr lang="en-US" dirty="0"/>
          </a:p>
        </p:txBody>
      </p:sp>
      <p:sp>
        <p:nvSpPr>
          <p:cNvPr id="3" name="Text Placeholder 2">
            <a:extLst>
              <a:ext uri="{FF2B5EF4-FFF2-40B4-BE49-F238E27FC236}">
                <a16:creationId xmlns:a16="http://schemas.microsoft.com/office/drawing/2014/main" id="{FE74BE67-56C5-48C0-8A84-17B06244AB97}"/>
              </a:ext>
            </a:extLst>
          </p:cNvPr>
          <p:cNvSpPr>
            <a:spLocks noGrp="1"/>
          </p:cNvSpPr>
          <p:nvPr>
            <p:ph type="body" sz="quarter" idx="11"/>
          </p:nvPr>
        </p:nvSpPr>
        <p:spPr>
          <a:xfrm>
            <a:off x="793289" y="1275890"/>
            <a:ext cx="10616976" cy="4616648"/>
          </a:xfrm>
        </p:spPr>
        <p:txBody>
          <a:bodyPr/>
          <a:lstStyle/>
          <a:p>
            <a:pPr marL="342900" indent="-342900">
              <a:buFont typeface="+mj-lt"/>
              <a:buAutoNum type="arabicPeriod"/>
            </a:pPr>
            <a:r>
              <a:rPr lang="en-US" sz="2000" dirty="0">
                <a:solidFill>
                  <a:schemeClr val="tx1"/>
                </a:solidFill>
              </a:rPr>
              <a:t>Identifying the issue</a:t>
            </a:r>
          </a:p>
          <a:p>
            <a:r>
              <a:rPr lang="en-US" sz="2000" dirty="0"/>
              <a:t> </a:t>
            </a:r>
          </a:p>
          <a:p>
            <a:pPr marL="620174" lvl="1" indent="-342900">
              <a:buFont typeface="Courier New" panose="02070309020205020404" pitchFamily="49" charset="0"/>
              <a:buChar char="o"/>
            </a:pPr>
            <a:r>
              <a:rPr lang="en-US" sz="2000" dirty="0"/>
              <a:t>A fact or statistic can reveal an aspect of social/economic life that requires attention</a:t>
            </a:r>
          </a:p>
          <a:p>
            <a:pPr marL="620174" lvl="1" indent="-342900">
              <a:buFont typeface="Courier New" panose="02070309020205020404" pitchFamily="49" charset="0"/>
              <a:buChar char="o"/>
            </a:pPr>
            <a:r>
              <a:rPr lang="en-US" sz="2000" dirty="0"/>
              <a:t>Use statistics to identify the realities of different population groups (e.g. some women and girls lagging behind in areas of well-being)</a:t>
            </a:r>
          </a:p>
          <a:p>
            <a:endParaRPr lang="en-US" sz="2000" dirty="0"/>
          </a:p>
          <a:p>
            <a:r>
              <a:rPr lang="en-US" sz="2000" dirty="0">
                <a:solidFill>
                  <a:schemeClr val="tx1"/>
                </a:solidFill>
              </a:rPr>
              <a:t>2. Gathering evidence</a:t>
            </a:r>
          </a:p>
          <a:p>
            <a:endParaRPr lang="en-US" sz="2000" dirty="0"/>
          </a:p>
          <a:p>
            <a:pPr marL="620174" lvl="1" indent="-342900">
              <a:buFont typeface="Courier New" panose="02070309020205020404" pitchFamily="49" charset="0"/>
              <a:buChar char="o"/>
            </a:pPr>
            <a:r>
              <a:rPr lang="en-US" sz="2000" dirty="0"/>
              <a:t>Examine gender data, including disaggregated by age, race, ethnicity or other socioeconomic variables </a:t>
            </a:r>
          </a:p>
          <a:p>
            <a:pPr marL="620174" lvl="1" indent="-342900">
              <a:buFont typeface="Courier New" panose="02070309020205020404" pitchFamily="49" charset="0"/>
              <a:buChar char="o"/>
            </a:pPr>
            <a:r>
              <a:rPr lang="en-US" sz="2000" dirty="0"/>
              <a:t>Assess the quality of the data by looking at the metadata</a:t>
            </a:r>
          </a:p>
          <a:p>
            <a:pPr marL="620174" lvl="1" indent="-342900">
              <a:buFont typeface="Courier New" panose="02070309020205020404" pitchFamily="49" charset="0"/>
              <a:buChar char="o"/>
            </a:pPr>
            <a:r>
              <a:rPr lang="en-US" sz="2000" dirty="0"/>
              <a:t>Organize user-producer dialogues if users need to request further analysis or to understand and interpret the existing data correctly</a:t>
            </a:r>
          </a:p>
          <a:p>
            <a:pPr marL="620174" lvl="1" indent="-342900">
              <a:buFont typeface="Courier New" panose="02070309020205020404" pitchFamily="49" charset="0"/>
              <a:buChar char="o"/>
            </a:pPr>
            <a:endParaRPr lang="en-US" sz="2000" dirty="0"/>
          </a:p>
          <a:p>
            <a:pPr lvl="1"/>
            <a:endParaRPr lang="en-US" sz="2000" dirty="0"/>
          </a:p>
        </p:txBody>
      </p:sp>
    </p:spTree>
    <p:extLst>
      <p:ext uri="{BB962C8B-B14F-4D97-AF65-F5344CB8AC3E}">
        <p14:creationId xmlns:p14="http://schemas.microsoft.com/office/powerpoint/2010/main" val="4221101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C0F103-4905-4816-B323-9F573F9A23DD}"/>
              </a:ext>
            </a:extLst>
          </p:cNvPr>
          <p:cNvSpPr>
            <a:spLocks noGrp="1"/>
          </p:cNvSpPr>
          <p:nvPr>
            <p:ph type="body" sz="quarter" idx="10"/>
          </p:nvPr>
        </p:nvSpPr>
        <p:spPr>
          <a:xfrm>
            <a:off x="793289" y="564120"/>
            <a:ext cx="10616976" cy="597343"/>
          </a:xfrm>
        </p:spPr>
        <p:txBody>
          <a:bodyPr/>
          <a:lstStyle/>
          <a:p>
            <a:r>
              <a:rPr lang="en-US" dirty="0"/>
              <a:t>Mainstreaming the use of gender data throughout the policymaking process</a:t>
            </a:r>
          </a:p>
          <a:p>
            <a:endParaRPr lang="en-US" dirty="0"/>
          </a:p>
        </p:txBody>
      </p:sp>
      <p:sp>
        <p:nvSpPr>
          <p:cNvPr id="3" name="Text Placeholder 2">
            <a:extLst>
              <a:ext uri="{FF2B5EF4-FFF2-40B4-BE49-F238E27FC236}">
                <a16:creationId xmlns:a16="http://schemas.microsoft.com/office/drawing/2014/main" id="{FE74BE67-56C5-48C0-8A84-17B06244AB97}"/>
              </a:ext>
            </a:extLst>
          </p:cNvPr>
          <p:cNvSpPr>
            <a:spLocks noGrp="1"/>
          </p:cNvSpPr>
          <p:nvPr>
            <p:ph type="body" sz="quarter" idx="11"/>
          </p:nvPr>
        </p:nvSpPr>
        <p:spPr>
          <a:xfrm>
            <a:off x="781735" y="1048030"/>
            <a:ext cx="10616976" cy="4616648"/>
          </a:xfrm>
        </p:spPr>
        <p:txBody>
          <a:bodyPr/>
          <a:lstStyle/>
          <a:p>
            <a:r>
              <a:rPr lang="en-US" sz="2000" dirty="0">
                <a:solidFill>
                  <a:schemeClr val="tx1"/>
                </a:solidFill>
              </a:rPr>
              <a:t>3. Identifying and defining outcomes: </a:t>
            </a:r>
            <a:endParaRPr lang="en-US" sz="2000" dirty="0"/>
          </a:p>
          <a:p>
            <a:pPr marL="620174" lvl="1" indent="-342900">
              <a:buFont typeface="Courier New" panose="02070309020205020404" pitchFamily="49" charset="0"/>
              <a:buChar char="o"/>
            </a:pPr>
            <a:r>
              <a:rPr lang="en-US" sz="2000" dirty="0"/>
              <a:t>Use gender data to answer the following questions:</a:t>
            </a:r>
          </a:p>
          <a:p>
            <a:pPr lvl="1"/>
            <a:endParaRPr lang="en-US" sz="2000" dirty="0"/>
          </a:p>
          <a:p>
            <a:pPr marL="840298" lvl="2" indent="-285750">
              <a:buFont typeface="Arial" panose="020B0604020202020204" pitchFamily="34" charset="0"/>
              <a:buChar char="•"/>
            </a:pPr>
            <a:r>
              <a:rPr lang="en-US" sz="2000" dirty="0"/>
              <a:t>What is the issue that this policy should resolve? </a:t>
            </a:r>
          </a:p>
          <a:p>
            <a:pPr marL="840298" lvl="2" indent="-285750">
              <a:buFont typeface="Arial" panose="020B0604020202020204" pitchFamily="34" charset="0"/>
              <a:buChar char="•"/>
            </a:pPr>
            <a:r>
              <a:rPr lang="en-US" sz="2000" dirty="0"/>
              <a:t>What are the population groups for which the policy should create change?</a:t>
            </a:r>
          </a:p>
          <a:p>
            <a:pPr marL="840298" lvl="2" indent="-285750">
              <a:buFont typeface="Arial" panose="020B0604020202020204" pitchFamily="34" charset="0"/>
              <a:buChar char="•"/>
            </a:pPr>
            <a:r>
              <a:rPr lang="en-US" sz="2000" dirty="0"/>
              <a:t>What is the status of these groups in relation to the desired goal?</a:t>
            </a:r>
          </a:p>
          <a:p>
            <a:pPr marL="840298" lvl="2" indent="-285750">
              <a:buFont typeface="Arial" panose="020B0604020202020204" pitchFamily="34" charset="0"/>
              <a:buChar char="•"/>
            </a:pPr>
            <a:r>
              <a:rPr lang="en-US" sz="2000" dirty="0"/>
              <a:t>Are women and men equally disadvantaged on this issue?</a:t>
            </a:r>
          </a:p>
          <a:p>
            <a:pPr marL="840298" lvl="2" indent="-285750">
              <a:buFont typeface="Arial" panose="020B0604020202020204" pitchFamily="34" charset="0"/>
              <a:buChar char="•"/>
            </a:pPr>
            <a:r>
              <a:rPr lang="en-US" sz="2000" dirty="0"/>
              <a:t>Are any of these population groups (e.g. specific groups of women or men) particularly at risk/disadvantaged?</a:t>
            </a:r>
          </a:p>
          <a:p>
            <a:pPr marL="840298" lvl="2" indent="-285750">
              <a:buFont typeface="Arial" panose="020B0604020202020204" pitchFamily="34" charset="0"/>
              <a:buChar char="•"/>
            </a:pPr>
            <a:r>
              <a:rPr lang="en-US" sz="2000" dirty="0"/>
              <a:t>What degree of change is realistic for each group, given the current status and the time frame? </a:t>
            </a:r>
          </a:p>
          <a:p>
            <a:pPr marL="840298" lvl="2" indent="-285750">
              <a:buFont typeface="Arial" panose="020B0604020202020204" pitchFamily="34" charset="0"/>
              <a:buChar char="•"/>
            </a:pPr>
            <a:r>
              <a:rPr lang="en-US" sz="2000" dirty="0"/>
              <a:t>Are there any gender-specific factors that might hinder the achievement of the outcome? (e.g. pregnancy, safety in public spaces, care responsibilities, etc.)	</a:t>
            </a:r>
          </a:p>
          <a:p>
            <a:pPr lvl="1"/>
            <a:endParaRPr lang="en-US" sz="2000" dirty="0"/>
          </a:p>
          <a:p>
            <a:pPr marL="620174" lvl="1" indent="-342900">
              <a:buFont typeface="Courier New" panose="02070309020205020404" pitchFamily="49" charset="0"/>
              <a:buChar char="o"/>
            </a:pPr>
            <a:r>
              <a:rPr lang="en-US" sz="2000" dirty="0"/>
              <a:t>Identify multiple outcomes to meet the needs of the multiple population groups</a:t>
            </a:r>
          </a:p>
        </p:txBody>
      </p:sp>
    </p:spTree>
    <p:extLst>
      <p:ext uri="{BB962C8B-B14F-4D97-AF65-F5344CB8AC3E}">
        <p14:creationId xmlns:p14="http://schemas.microsoft.com/office/powerpoint/2010/main" val="1942916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C0F103-4905-4816-B323-9F573F9A23DD}"/>
              </a:ext>
            </a:extLst>
          </p:cNvPr>
          <p:cNvSpPr>
            <a:spLocks noGrp="1"/>
          </p:cNvSpPr>
          <p:nvPr>
            <p:ph type="body" sz="quarter" idx="10"/>
          </p:nvPr>
        </p:nvSpPr>
        <p:spPr>
          <a:xfrm>
            <a:off x="793289" y="564120"/>
            <a:ext cx="10616976" cy="597343"/>
          </a:xfrm>
        </p:spPr>
        <p:txBody>
          <a:bodyPr/>
          <a:lstStyle/>
          <a:p>
            <a:r>
              <a:rPr lang="en-US" dirty="0"/>
              <a:t>Mainstreaming the use of gender data throughout the policymaking process</a:t>
            </a:r>
          </a:p>
          <a:p>
            <a:endParaRPr lang="en-US" dirty="0"/>
          </a:p>
        </p:txBody>
      </p:sp>
      <p:sp>
        <p:nvSpPr>
          <p:cNvPr id="3" name="Text Placeholder 2">
            <a:extLst>
              <a:ext uri="{FF2B5EF4-FFF2-40B4-BE49-F238E27FC236}">
                <a16:creationId xmlns:a16="http://schemas.microsoft.com/office/drawing/2014/main" id="{FE74BE67-56C5-48C0-8A84-17B06244AB97}"/>
              </a:ext>
            </a:extLst>
          </p:cNvPr>
          <p:cNvSpPr>
            <a:spLocks noGrp="1"/>
          </p:cNvSpPr>
          <p:nvPr>
            <p:ph type="body" sz="quarter" idx="11"/>
          </p:nvPr>
        </p:nvSpPr>
        <p:spPr>
          <a:xfrm>
            <a:off x="793289" y="1428452"/>
            <a:ext cx="10616976" cy="3693319"/>
          </a:xfrm>
        </p:spPr>
        <p:txBody>
          <a:bodyPr/>
          <a:lstStyle/>
          <a:p>
            <a:r>
              <a:rPr lang="en-US" sz="2000" dirty="0">
                <a:solidFill>
                  <a:schemeClr val="tx1"/>
                </a:solidFill>
              </a:rPr>
              <a:t>4. Planning </a:t>
            </a:r>
          </a:p>
          <a:p>
            <a:pPr marL="620174" lvl="1" indent="-342900">
              <a:buFont typeface="Courier New" panose="02070309020205020404" pitchFamily="49" charset="0"/>
              <a:buChar char="o"/>
            </a:pPr>
            <a:r>
              <a:rPr lang="en-US" sz="2000" dirty="0"/>
              <a:t>Make sure policy objectives and outcomes are well-aligned </a:t>
            </a:r>
          </a:p>
          <a:p>
            <a:pPr marL="620174" lvl="1" indent="-342900">
              <a:buFont typeface="Courier New" panose="02070309020205020404" pitchFamily="49" charset="0"/>
              <a:buChar char="o"/>
            </a:pPr>
            <a:r>
              <a:rPr lang="en-US" sz="2000" dirty="0"/>
              <a:t>When selecting policy responses to the issues, ask:</a:t>
            </a:r>
            <a:endParaRPr lang="en-US" sz="2400" dirty="0"/>
          </a:p>
          <a:p>
            <a:pPr marL="1068898" lvl="2" indent="-514350">
              <a:buFont typeface="Arial" panose="020B0604020202020204" pitchFamily="34" charset="0"/>
              <a:buChar char="•"/>
            </a:pPr>
            <a:r>
              <a:rPr lang="en-US" sz="2000" dirty="0">
                <a:solidFill>
                  <a:schemeClr val="tx1"/>
                </a:solidFill>
              </a:rPr>
              <a:t>Will the same policy approach work for women and men?</a:t>
            </a:r>
          </a:p>
          <a:p>
            <a:pPr marL="1068898" lvl="2" indent="-514350">
              <a:buFont typeface="Arial" panose="020B0604020202020204" pitchFamily="34" charset="0"/>
              <a:buChar char="•"/>
            </a:pPr>
            <a:r>
              <a:rPr lang="en-US" sz="2000" dirty="0">
                <a:solidFill>
                  <a:schemeClr val="tx1"/>
                </a:solidFill>
              </a:rPr>
              <a:t>Will it work for all population groups in need?</a:t>
            </a:r>
          </a:p>
          <a:p>
            <a:pPr marL="1068898" lvl="2" indent="-514350">
              <a:buFont typeface="Arial" panose="020B0604020202020204" pitchFamily="34" charset="0"/>
              <a:buChar char="•"/>
            </a:pPr>
            <a:r>
              <a:rPr lang="en-US" sz="2000" dirty="0">
                <a:solidFill>
                  <a:schemeClr val="tx1"/>
                </a:solidFill>
              </a:rPr>
              <a:t>Could there be any negative externalities as a result?</a:t>
            </a:r>
          </a:p>
          <a:p>
            <a:pPr marL="1068898" lvl="2" indent="-514350">
              <a:buFont typeface="Arial" panose="020B0604020202020204" pitchFamily="34" charset="0"/>
              <a:buChar char="•"/>
            </a:pPr>
            <a:r>
              <a:rPr lang="en-US" sz="2000" dirty="0">
                <a:solidFill>
                  <a:schemeClr val="tx1"/>
                </a:solidFill>
              </a:rPr>
              <a:t>Will it affect other people or natural resources?</a:t>
            </a:r>
          </a:p>
          <a:p>
            <a:pPr marL="620174" lvl="1" indent="-342900">
              <a:buFont typeface="Courier New" panose="02070309020205020404" pitchFamily="49" charset="0"/>
              <a:buChar char="o"/>
            </a:pPr>
            <a:r>
              <a:rPr lang="en-US" sz="2000" dirty="0"/>
              <a:t>Select gender-sensitive performance indicators to monitor progress (at the output, outcome and impact levels – see next slide)</a:t>
            </a:r>
          </a:p>
          <a:p>
            <a:pPr marL="620174" lvl="1" indent="-342900">
              <a:buFont typeface="Courier New" panose="02070309020205020404" pitchFamily="49" charset="0"/>
              <a:buChar char="o"/>
            </a:pPr>
            <a:r>
              <a:rPr lang="en-US" sz="2000" dirty="0"/>
              <a:t>To capture gender dimensions, two types of indicators can be used: </a:t>
            </a:r>
          </a:p>
          <a:p>
            <a:pPr marL="897448" lvl="2" indent="-342900">
              <a:buFont typeface="Arial" panose="020B0604020202020204" pitchFamily="34" charset="0"/>
              <a:buChar char="•"/>
            </a:pPr>
            <a:r>
              <a:rPr lang="en-US" sz="2000" dirty="0">
                <a:solidFill>
                  <a:schemeClr val="tx1"/>
                </a:solidFill>
              </a:rPr>
              <a:t>Indicators disaggregated by sex </a:t>
            </a:r>
          </a:p>
          <a:p>
            <a:pPr marL="897448" lvl="2" indent="-342900">
              <a:buFont typeface="Arial" panose="020B0604020202020204" pitchFamily="34" charset="0"/>
              <a:buChar char="•"/>
            </a:pPr>
            <a:r>
              <a:rPr lang="en-US" sz="2000" dirty="0">
                <a:solidFill>
                  <a:schemeClr val="tx1"/>
                </a:solidFill>
              </a:rPr>
              <a:t>Indicators capturing gender-specific issues without disaggregation</a:t>
            </a:r>
          </a:p>
        </p:txBody>
      </p:sp>
    </p:spTree>
    <p:extLst>
      <p:ext uri="{BB962C8B-B14F-4D97-AF65-F5344CB8AC3E}">
        <p14:creationId xmlns:p14="http://schemas.microsoft.com/office/powerpoint/2010/main" val="1409217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A09886-1421-4271-9599-C28856A0AC92}"/>
              </a:ext>
            </a:extLst>
          </p:cNvPr>
          <p:cNvSpPr>
            <a:spLocks noGrp="1"/>
          </p:cNvSpPr>
          <p:nvPr>
            <p:ph type="body" sz="quarter" idx="10"/>
          </p:nvPr>
        </p:nvSpPr>
        <p:spPr>
          <a:xfrm>
            <a:off x="793289" y="564120"/>
            <a:ext cx="10616976" cy="597343"/>
          </a:xfrm>
        </p:spPr>
        <p:txBody>
          <a:bodyPr/>
          <a:lstStyle/>
          <a:p>
            <a:r>
              <a:rPr lang="en-US" dirty="0"/>
              <a:t>Mainstreaming the use of gender data throughout the policymaking process</a:t>
            </a:r>
          </a:p>
          <a:p>
            <a:endParaRPr lang="en-US" dirty="0"/>
          </a:p>
        </p:txBody>
      </p:sp>
      <p:sp>
        <p:nvSpPr>
          <p:cNvPr id="3" name="Text Placeholder 2">
            <a:extLst>
              <a:ext uri="{FF2B5EF4-FFF2-40B4-BE49-F238E27FC236}">
                <a16:creationId xmlns:a16="http://schemas.microsoft.com/office/drawing/2014/main" id="{CEA881F5-F9F9-4A36-9EBA-25C62085DFDD}"/>
              </a:ext>
            </a:extLst>
          </p:cNvPr>
          <p:cNvSpPr>
            <a:spLocks noGrp="1"/>
          </p:cNvSpPr>
          <p:nvPr>
            <p:ph type="body" sz="quarter" idx="11"/>
          </p:nvPr>
        </p:nvSpPr>
        <p:spPr>
          <a:xfrm>
            <a:off x="781735" y="1061678"/>
            <a:ext cx="10616976" cy="4924425"/>
          </a:xfrm>
        </p:spPr>
        <p:txBody>
          <a:bodyPr/>
          <a:lstStyle/>
          <a:p>
            <a:r>
              <a:rPr lang="en-US" sz="2000" dirty="0"/>
              <a:t>Indicators can be designed at three levels: </a:t>
            </a:r>
          </a:p>
          <a:p>
            <a:endParaRPr lang="en-US" sz="2000" dirty="0"/>
          </a:p>
          <a:p>
            <a:pPr marL="342900" indent="-342900">
              <a:buFont typeface="Arial" panose="020B0604020202020204" pitchFamily="34" charset="0"/>
              <a:buChar char="-"/>
            </a:pPr>
            <a:r>
              <a:rPr lang="en-US" sz="2000" dirty="0">
                <a:solidFill>
                  <a:schemeClr val="tx1"/>
                </a:solidFill>
              </a:rPr>
              <a:t>Output</a:t>
            </a:r>
          </a:p>
          <a:p>
            <a:pPr marL="620174" lvl="1" indent="-342900">
              <a:buFont typeface="Courier New" panose="02070309020205020404" pitchFamily="49" charset="0"/>
              <a:buChar char="o"/>
            </a:pPr>
            <a:r>
              <a:rPr lang="en-US" sz="2000" dirty="0"/>
              <a:t>Concerned with ‘what’ the policy produces </a:t>
            </a:r>
          </a:p>
          <a:p>
            <a:pPr marL="620174" lvl="1" indent="-342900">
              <a:buFont typeface="Courier New" panose="02070309020205020404" pitchFamily="49" charset="0"/>
              <a:buChar char="o"/>
            </a:pPr>
            <a:r>
              <a:rPr lang="en-US" sz="2000" dirty="0"/>
              <a:t>Directly determined by the policy actions/activities</a:t>
            </a:r>
          </a:p>
          <a:p>
            <a:pPr marL="620174" lvl="1" indent="-342900">
              <a:buFont typeface="Courier New" panose="02070309020205020404" pitchFamily="49" charset="0"/>
              <a:buChar char="o"/>
            </a:pPr>
            <a:r>
              <a:rPr lang="en-US" sz="2000" dirty="0"/>
              <a:t>Usually explicit and certain </a:t>
            </a:r>
          </a:p>
          <a:p>
            <a:pPr lvl="1"/>
            <a:endParaRPr lang="en-US" sz="2000" dirty="0"/>
          </a:p>
          <a:p>
            <a:pPr marL="342900" indent="-342900">
              <a:buFont typeface="Arial" panose="020B0604020202020204" pitchFamily="34" charset="0"/>
              <a:buChar char="-"/>
            </a:pPr>
            <a:r>
              <a:rPr lang="en-US" sz="2000" dirty="0">
                <a:solidFill>
                  <a:schemeClr val="tx1"/>
                </a:solidFill>
              </a:rPr>
              <a:t>Outcome</a:t>
            </a:r>
          </a:p>
          <a:p>
            <a:pPr marL="620174" lvl="1" indent="-342900">
              <a:buFont typeface="Courier New" panose="02070309020205020404" pitchFamily="49" charset="0"/>
              <a:buChar char="o"/>
            </a:pPr>
            <a:r>
              <a:rPr lang="en-US" sz="2000" dirty="0"/>
              <a:t>Concerned with conditions that should be altered by a policy </a:t>
            </a:r>
          </a:p>
          <a:p>
            <a:pPr marL="620174" lvl="1" indent="-342900">
              <a:buFont typeface="Courier New" panose="02070309020205020404" pitchFamily="49" charset="0"/>
              <a:buChar char="o"/>
            </a:pPr>
            <a:r>
              <a:rPr lang="en-US" sz="2000" dirty="0"/>
              <a:t>Affected only after policy outputs are achieved </a:t>
            </a:r>
          </a:p>
          <a:p>
            <a:pPr marL="620174" lvl="1" indent="-342900">
              <a:buFont typeface="Courier New" panose="02070309020205020404" pitchFamily="49" charset="0"/>
              <a:buChar char="o"/>
            </a:pPr>
            <a:r>
              <a:rPr lang="en-US" sz="2000" dirty="0"/>
              <a:t>Less certain, as compared to output indicators </a:t>
            </a:r>
          </a:p>
          <a:p>
            <a:pPr marL="342900" indent="-342900">
              <a:buFont typeface="Arial" panose="020B0604020202020204" pitchFamily="34" charset="0"/>
              <a:buChar char="-"/>
            </a:pPr>
            <a:endParaRPr lang="en-US" sz="2000" dirty="0">
              <a:solidFill>
                <a:schemeClr val="tx1"/>
              </a:solidFill>
            </a:endParaRPr>
          </a:p>
          <a:p>
            <a:pPr marL="342900" indent="-342900">
              <a:buFont typeface="Arial" panose="020B0604020202020204" pitchFamily="34" charset="0"/>
              <a:buChar char="-"/>
            </a:pPr>
            <a:r>
              <a:rPr lang="en-US" sz="2000" dirty="0">
                <a:solidFill>
                  <a:schemeClr val="tx1"/>
                </a:solidFill>
              </a:rPr>
              <a:t>Impact </a:t>
            </a:r>
          </a:p>
          <a:p>
            <a:pPr marL="620174" lvl="1" indent="-342900">
              <a:buFont typeface="Courier New" panose="02070309020205020404" pitchFamily="49" charset="0"/>
              <a:buChar char="o"/>
            </a:pPr>
            <a:r>
              <a:rPr lang="en-US" sz="2000" dirty="0"/>
              <a:t>Measure long-term direct/indirect effects of policy outcomes</a:t>
            </a:r>
          </a:p>
          <a:p>
            <a:pPr marL="620174" lvl="1" indent="-342900">
              <a:buFont typeface="Courier New" panose="02070309020205020404" pitchFamily="49" charset="0"/>
              <a:buChar char="o"/>
            </a:pPr>
            <a:r>
              <a:rPr lang="en-US" sz="2000" dirty="0"/>
              <a:t>May or may not even occur </a:t>
            </a:r>
          </a:p>
          <a:p>
            <a:pPr lvl="1"/>
            <a:endParaRPr lang="en-US" sz="2000" dirty="0"/>
          </a:p>
        </p:txBody>
      </p:sp>
      <p:sp>
        <p:nvSpPr>
          <p:cNvPr id="5" name="Rectangle: Rounded Corners 4">
            <a:extLst>
              <a:ext uri="{FF2B5EF4-FFF2-40B4-BE49-F238E27FC236}">
                <a16:creationId xmlns:a16="http://schemas.microsoft.com/office/drawing/2014/main" id="{9810B0FE-D977-4E30-9AAE-2F9EEEE730AD}"/>
              </a:ext>
            </a:extLst>
          </p:cNvPr>
          <p:cNvSpPr/>
          <p:nvPr/>
        </p:nvSpPr>
        <p:spPr>
          <a:xfrm>
            <a:off x="8451541" y="1773622"/>
            <a:ext cx="3375974" cy="900287"/>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E.g. Proportion of young professionals who are skilled in computer literacy, by sex </a:t>
            </a:r>
          </a:p>
        </p:txBody>
      </p:sp>
      <p:sp>
        <p:nvSpPr>
          <p:cNvPr id="6" name="Rectangle: Rounded Corners 5">
            <a:extLst>
              <a:ext uri="{FF2B5EF4-FFF2-40B4-BE49-F238E27FC236}">
                <a16:creationId xmlns:a16="http://schemas.microsoft.com/office/drawing/2014/main" id="{D47188CF-ABAB-4CFC-ADAE-A95BF8FBD4BD}"/>
              </a:ext>
            </a:extLst>
          </p:cNvPr>
          <p:cNvSpPr/>
          <p:nvPr/>
        </p:nvSpPr>
        <p:spPr>
          <a:xfrm>
            <a:off x="8451541" y="3183499"/>
            <a:ext cx="3375974" cy="900287"/>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E.g. Unemployment rate, by sex </a:t>
            </a:r>
          </a:p>
        </p:txBody>
      </p:sp>
      <p:sp>
        <p:nvSpPr>
          <p:cNvPr id="7" name="Rectangle: Rounded Corners 6">
            <a:extLst>
              <a:ext uri="{FF2B5EF4-FFF2-40B4-BE49-F238E27FC236}">
                <a16:creationId xmlns:a16="http://schemas.microsoft.com/office/drawing/2014/main" id="{D5429024-BBDD-486D-A4DB-93E452AA7CE7}"/>
              </a:ext>
            </a:extLst>
          </p:cNvPr>
          <p:cNvSpPr/>
          <p:nvPr/>
        </p:nvSpPr>
        <p:spPr>
          <a:xfrm>
            <a:off x="8451541" y="4593376"/>
            <a:ext cx="3375974" cy="900287"/>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E.g. Gross domestic product</a:t>
            </a:r>
          </a:p>
        </p:txBody>
      </p:sp>
    </p:spTree>
    <p:extLst>
      <p:ext uri="{BB962C8B-B14F-4D97-AF65-F5344CB8AC3E}">
        <p14:creationId xmlns:p14="http://schemas.microsoft.com/office/powerpoint/2010/main" val="2069167599"/>
      </p:ext>
    </p:extLst>
  </p:cSld>
  <p:clrMapOvr>
    <a:masterClrMapping/>
  </p:clrMapOvr>
</p:sld>
</file>

<file path=ppt/theme/theme1.xml><?xml version="1.0" encoding="utf-8"?>
<a:theme xmlns:a="http://schemas.openxmlformats.org/drawingml/2006/main" name="1_Office Theme">
  <a:themeElements>
    <a:clrScheme name="WOMEN COUNT">
      <a:dk1>
        <a:srgbClr val="009CDB"/>
      </a:dk1>
      <a:lt1>
        <a:srgbClr val="FEFFFF"/>
      </a:lt1>
      <a:dk2>
        <a:srgbClr val="009CDB"/>
      </a:dk2>
      <a:lt2>
        <a:srgbClr val="FEFFFF"/>
      </a:lt2>
      <a:accent1>
        <a:srgbClr val="009CDB"/>
      </a:accent1>
      <a:accent2>
        <a:srgbClr val="67B7E6"/>
      </a:accent2>
      <a:accent3>
        <a:srgbClr val="6D6E70"/>
      </a:accent3>
      <a:accent4>
        <a:srgbClr val="FEFFFF"/>
      </a:accent4>
      <a:accent5>
        <a:srgbClr val="FEFFFF"/>
      </a:accent5>
      <a:accent6>
        <a:srgbClr val="FEFFFF"/>
      </a:accent6>
      <a:hlink>
        <a:srgbClr val="66B6E5"/>
      </a:hlink>
      <a:folHlink>
        <a:srgbClr val="6D6D7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3D621EC3FE65848A99E9E2736D3C4A6" ma:contentTypeVersion="6" ma:contentTypeDescription="Create a new document." ma:contentTypeScope="" ma:versionID="ab24826f7bc1beba72e5c1d9e9140a98">
  <xsd:schema xmlns:xsd="http://www.w3.org/2001/XMLSchema" xmlns:xs="http://www.w3.org/2001/XMLSchema" xmlns:p="http://schemas.microsoft.com/office/2006/metadata/properties" xmlns:ns2="a6e34da6-05e8-4b02-885f-a05ca3b06021" targetNamespace="http://schemas.microsoft.com/office/2006/metadata/properties" ma:root="true" ma:fieldsID="e1b44747734f977d4a5fc3b266de3879" ns2:_="">
    <xsd:import namespace="a6e34da6-05e8-4b02-885f-a05ca3b0602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e34da6-05e8-4b02-885f-a05ca3b060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B38FF2-F0E9-4A4F-8027-7EA0BD16714D}"/>
</file>

<file path=customXml/itemProps2.xml><?xml version="1.0" encoding="utf-8"?>
<ds:datastoreItem xmlns:ds="http://schemas.openxmlformats.org/officeDocument/2006/customXml" ds:itemID="{43DD8FD3-3AD5-45C5-A994-9564B15B2726}">
  <ds:schemaRefs>
    <ds:schemaRef ds:uri="http://www.w3.org/XML/1998/namespace"/>
    <ds:schemaRef ds:uri="2335c9ae-562c-4e2a-87fe-6586fc6aec73"/>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purl.org/dc/terms/"/>
    <ds:schemaRef ds:uri="http://schemas.openxmlformats.org/package/2006/metadata/core-properties"/>
    <ds:schemaRef ds:uri="8501f438-7285-47f4-a263-e6dcc167b43d"/>
    <ds:schemaRef ds:uri="http://purl.org/dc/dcmitype/"/>
  </ds:schemaRefs>
</ds:datastoreItem>
</file>

<file path=customXml/itemProps3.xml><?xml version="1.0" encoding="utf-8"?>
<ds:datastoreItem xmlns:ds="http://schemas.openxmlformats.org/officeDocument/2006/customXml" ds:itemID="{55F5EF31-D7EF-44A1-A9BC-ED913E4F84F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1389</TotalTime>
  <Words>2005</Words>
  <Application>Microsoft Office PowerPoint</Application>
  <PresentationFormat>Widescreen</PresentationFormat>
  <Paragraphs>248</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Courier New</vt:lpstr>
      <vt:lpstr>Gill Sans MT</vt:lpstr>
      <vt:lpstr>Montserrat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Sneha Kaul</dc:creator>
  <cp:lastModifiedBy>Sneha Kaul</cp:lastModifiedBy>
  <cp:revision>189</cp:revision>
  <dcterms:created xsi:type="dcterms:W3CDTF">2020-02-12T07:56:15Z</dcterms:created>
  <dcterms:modified xsi:type="dcterms:W3CDTF">2022-05-24T04:36:56Z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0x01010053D621EC3FE65848A99E9E2736D3C4A6</vt:lpwstr>
  </property>
</Properties>
</file>